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3" r:id="rId6"/>
    <p:sldId id="264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Lato Black" panose="020F0502020204030203" pitchFamily="34" charset="0"/>
      <p:bold r:id="rId13"/>
      <p:boldItalic r:id="rId14"/>
    </p:embeddedFont>
    <p:embeddedFont>
      <p:font typeface="Montserrat Medium" panose="00000600000000000000" pitchFamily="2" charset="0"/>
      <p:regular r:id="rId15"/>
      <p:bold r:id="rId16"/>
      <p:italic r:id="rId17"/>
      <p:boldItalic r:id="rId18"/>
    </p:embeddedFont>
    <p:embeddedFont>
      <p:font typeface="Papyrus" panose="03070502060502030205" pitchFamily="66" charset="0"/>
      <p:regular r:id="rId19"/>
    </p:embeddedFont>
    <p:embeddedFont>
      <p:font typeface="Patrick Hand SC" panose="00000500000000000000" pitchFamily="2" charset="0"/>
      <p:regular r:id="rId20"/>
    </p:embeddedFont>
    <p:embeddedFont>
      <p:font typeface="Roboto Condensed Light" panose="02000000000000000000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F33"/>
    <a:srgbClr val="1F1D44"/>
    <a:srgbClr val="75DDEB"/>
    <a:srgbClr val="4C79FB"/>
    <a:srgbClr val="84352F"/>
    <a:srgbClr val="3B7FFC"/>
    <a:srgbClr val="2D5AAF"/>
    <a:srgbClr val="4A8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16F68A-466A-48CF-8D9C-AAFF851A164B}">
  <a:tblStyle styleId="{AF16F68A-466A-48CF-8D9C-AAFF851A16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1d0107a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51d0107a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1d0107ad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1d0107ad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b87658a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b87658a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da5216d5_1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da5216d5_1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04300"/>
            <a:ext cx="77040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6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250" y="540000"/>
            <a:ext cx="35388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250" y="1799550"/>
            <a:ext cx="4239900" cy="23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4" name="Google Shape;34;p7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1123850" y="1376925"/>
            <a:ext cx="3138300" cy="87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1123950" y="2447763"/>
            <a:ext cx="3138300" cy="1318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62" name="Google Shape;162;p2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70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4769282" y="1549426"/>
            <a:ext cx="3167276" cy="139187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sz="7200" b="0" dirty="0">
              <a:ln>
                <a:solidFill>
                  <a:srgbClr val="4C79FB"/>
                </a:solidFill>
              </a:ln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Papyrus" panose="03070502060502030205" pitchFamily="66" charset="0"/>
              <a:ea typeface="Microsoft YaHei UI Light" panose="020B0502040204020203" pitchFamily="34" charset="-122"/>
              <a:cs typeface="Calibri Light" panose="020F0302020204030204" pitchFamily="34" charset="0"/>
              <a:sym typeface="Lato"/>
            </a:endParaRPr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F333B-BB55-5847-3236-0DFF693D3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707" y="457540"/>
            <a:ext cx="1385805" cy="1385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DC797-9B9B-4FC6-B8C4-EB8B439C7829}"/>
              </a:ext>
            </a:extLst>
          </p:cNvPr>
          <p:cNvSpPr txBox="1"/>
          <p:nvPr/>
        </p:nvSpPr>
        <p:spPr>
          <a:xfrm>
            <a:off x="5579389" y="4763791"/>
            <a:ext cx="34948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1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8FDD8-46CA-ABB1-6785-000DB235B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49" t="18265" r="15348" b="15366"/>
          <a:stretch/>
        </p:blipFill>
        <p:spPr>
          <a:xfrm>
            <a:off x="4775703" y="418624"/>
            <a:ext cx="1558501" cy="1463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2D030-94AF-F06F-D652-BDF0420112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98" t="16026" r="17912" b="20069"/>
          <a:stretch/>
        </p:blipFill>
        <p:spPr>
          <a:xfrm>
            <a:off x="4726834" y="2510701"/>
            <a:ext cx="1607370" cy="1434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8A8E15-361B-0714-8B67-00FB9C7B99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60" t="28518" r="20055" b="16614"/>
          <a:stretch/>
        </p:blipFill>
        <p:spPr>
          <a:xfrm>
            <a:off x="267926" y="2507538"/>
            <a:ext cx="1539720" cy="14348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230DA-4CEA-F142-2553-E2EAF3EC12CD}"/>
              </a:ext>
            </a:extLst>
          </p:cNvPr>
          <p:cNvSpPr txBox="1"/>
          <p:nvPr/>
        </p:nvSpPr>
        <p:spPr>
          <a:xfrm>
            <a:off x="1991599" y="723899"/>
            <a:ext cx="2161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400" b="1" dirty="0">
                <a:ln w="50800"/>
                <a:solidFill>
                  <a:schemeClr val="accent5">
                    <a:lumMod val="85000"/>
                  </a:schemeClr>
                </a:solidFill>
              </a:rPr>
              <a:t>Любомир Георгиев</a:t>
            </a:r>
            <a:endParaRPr lang="en-US" sz="1400" b="1" dirty="0">
              <a:ln w="50800"/>
              <a:solidFill>
                <a:schemeClr val="accent5">
                  <a:lumMod val="85000"/>
                </a:schemeClr>
              </a:solidFill>
              <a:latin typeface="Papyrus" panose="03070502060502030205" pitchFamily="66" charset="0"/>
            </a:endParaRPr>
          </a:p>
          <a:p>
            <a:r>
              <a:rPr lang="en-US" sz="1400" b="1" dirty="0">
                <a:ln w="50800"/>
                <a:solidFill>
                  <a:schemeClr val="accent5">
                    <a:lumMod val="85000"/>
                  </a:schemeClr>
                </a:solidFill>
                <a:latin typeface="Papyrus" panose="03070502060502030205" pitchFamily="66" charset="0"/>
              </a:rPr>
              <a:t>SCRUM TRAINER</a:t>
            </a:r>
            <a:endParaRPr lang="bg-BG" sz="1400" b="1" dirty="0">
              <a:ln w="50800"/>
              <a:solidFill>
                <a:schemeClr val="accent5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B4A80-4A33-3C15-C49F-A5ED5B53A07C}"/>
              </a:ext>
            </a:extLst>
          </p:cNvPr>
          <p:cNvSpPr txBox="1"/>
          <p:nvPr/>
        </p:nvSpPr>
        <p:spPr>
          <a:xfrm>
            <a:off x="1846656" y="2958199"/>
            <a:ext cx="316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>
                <a:ln w="50800"/>
                <a:solidFill>
                  <a:schemeClr val="bg1">
                    <a:shade val="50000"/>
                  </a:schemeClr>
                </a:solidFill>
              </a:rPr>
              <a:t>Красимира Русева</a:t>
            </a:r>
          </a:p>
          <a:p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Papyrus" panose="03070502060502030205" pitchFamily="66" charset="0"/>
              </a:rPr>
              <a:t>BACKEND</a:t>
            </a:r>
            <a:r>
              <a:rPr lang="bg-BG" b="1" dirty="0">
                <a:ln w="50800"/>
                <a:solidFill>
                  <a:schemeClr val="bg1">
                    <a:shade val="50000"/>
                  </a:schemeClr>
                </a:solidFill>
                <a:latin typeface="Papyrus" panose="03070502060502030205" pitchFamily="66" charset="0"/>
              </a:rPr>
              <a:t>  </a:t>
            </a:r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Papyrus" panose="03070502060502030205" pitchFamily="66" charset="0"/>
              </a:rPr>
              <a:t>DEVELOPER</a:t>
            </a:r>
            <a:endParaRPr lang="bg-BG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D4F4B-3C60-A9AC-19B8-7A56CAC4D231}"/>
              </a:ext>
            </a:extLst>
          </p:cNvPr>
          <p:cNvSpPr txBox="1"/>
          <p:nvPr/>
        </p:nvSpPr>
        <p:spPr>
          <a:xfrm>
            <a:off x="6334204" y="2958199"/>
            <a:ext cx="2880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>
                <a:ln w="50800"/>
                <a:solidFill>
                  <a:schemeClr val="bg1">
                    <a:shade val="50000"/>
                  </a:schemeClr>
                </a:solidFill>
              </a:rPr>
              <a:t>Тони Чоджорова</a:t>
            </a:r>
          </a:p>
          <a:p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Papyrus" panose="03070502060502030205" pitchFamily="66" charset="0"/>
              </a:rPr>
              <a:t>BACKEND DEVELOPER</a:t>
            </a:r>
            <a:endParaRPr lang="bg-BG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4CF3A-2E2A-B621-8A47-69A29CDDA78A}"/>
              </a:ext>
            </a:extLst>
          </p:cNvPr>
          <p:cNvSpPr txBox="1"/>
          <p:nvPr/>
        </p:nvSpPr>
        <p:spPr>
          <a:xfrm>
            <a:off x="6383074" y="731154"/>
            <a:ext cx="2528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b="1" dirty="0">
                <a:ln w="50800"/>
                <a:solidFill>
                  <a:schemeClr val="bg1">
                    <a:shade val="50000"/>
                  </a:schemeClr>
                </a:solidFill>
              </a:rPr>
              <a:t>Лорена Христова</a:t>
            </a:r>
          </a:p>
          <a:p>
            <a:r>
              <a:rPr lang="en-US" b="1" dirty="0">
                <a:ln w="50800"/>
                <a:solidFill>
                  <a:schemeClr val="bg1">
                    <a:shade val="50000"/>
                  </a:schemeClr>
                </a:solidFill>
                <a:latin typeface="Papyrus" panose="03070502060502030205" pitchFamily="66" charset="0"/>
              </a:rPr>
              <a:t>DESIGNER</a:t>
            </a:r>
            <a:endParaRPr lang="bg-BG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2340297" y="185000"/>
            <a:ext cx="4853309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Patrick Hand SC"/>
                <a:ea typeface="Patrick Hand SC"/>
                <a:cs typeface="Patrick Hand SC"/>
                <a:sym typeface="Patrick Hand SC"/>
              </a:rPr>
              <a:t> </a:t>
            </a:r>
            <a:r>
              <a:rPr lang="en-US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STAGES</a:t>
            </a:r>
            <a:r>
              <a:rPr lang="bg-BG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  </a:t>
            </a:r>
            <a:r>
              <a:rPr lang="en-US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 </a:t>
            </a:r>
            <a:r>
              <a:rPr lang="en-US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OF </a:t>
            </a:r>
            <a:r>
              <a:rPr lang="bg-BG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 </a:t>
            </a:r>
            <a:r>
              <a:rPr lang="en-US" sz="2400" b="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  <a:latin typeface="Papyrus" panose="03070502060502030205" pitchFamily="66" charset="0"/>
                <a:ea typeface="Patrick Hand SC"/>
                <a:cs typeface="Patrick Hand SC"/>
                <a:sym typeface="Patrick Hand SC"/>
              </a:rPr>
              <a:t>WORK</a:t>
            </a:r>
            <a:endParaRPr sz="2400" b="0" dirty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Papyrus" panose="03070502060502030205" pitchFamily="66" charset="0"/>
            </a:endParaRPr>
          </a:p>
        </p:txBody>
      </p:sp>
      <p:grpSp>
        <p:nvGrpSpPr>
          <p:cNvPr id="2" name="Google Shape;1698;p37">
            <a:extLst>
              <a:ext uri="{FF2B5EF4-FFF2-40B4-BE49-F238E27FC236}">
                <a16:creationId xmlns:a16="http://schemas.microsoft.com/office/drawing/2014/main" id="{D14377AE-B298-9DA0-4689-E070E0206206}"/>
              </a:ext>
            </a:extLst>
          </p:cNvPr>
          <p:cNvGrpSpPr/>
          <p:nvPr/>
        </p:nvGrpSpPr>
        <p:grpSpPr>
          <a:xfrm>
            <a:off x="531074" y="898638"/>
            <a:ext cx="2424970" cy="1604005"/>
            <a:chOff x="609978" y="1033770"/>
            <a:chExt cx="2487659" cy="1604005"/>
          </a:xfrm>
        </p:grpSpPr>
        <p:grpSp>
          <p:nvGrpSpPr>
            <p:cNvPr id="3" name="Google Shape;1699;p37">
              <a:extLst>
                <a:ext uri="{FF2B5EF4-FFF2-40B4-BE49-F238E27FC236}">
                  <a16:creationId xmlns:a16="http://schemas.microsoft.com/office/drawing/2014/main" id="{0FF613B0-1DA0-C62E-CFCB-FEDA15840CD3}"/>
                </a:ext>
              </a:extLst>
            </p:cNvPr>
            <p:cNvGrpSpPr/>
            <p:nvPr/>
          </p:nvGrpSpPr>
          <p:grpSpPr>
            <a:xfrm>
              <a:off x="609978" y="1573300"/>
              <a:ext cx="2487659" cy="1064475"/>
              <a:chOff x="379720" y="247316"/>
              <a:chExt cx="8384428" cy="1064475"/>
            </a:xfrm>
          </p:grpSpPr>
          <p:sp>
            <p:nvSpPr>
              <p:cNvPr id="7" name="Google Shape;1700;p37">
                <a:extLst>
                  <a:ext uri="{FF2B5EF4-FFF2-40B4-BE49-F238E27FC236}">
                    <a16:creationId xmlns:a16="http://schemas.microsoft.com/office/drawing/2014/main" id="{2EEB7F0C-96D5-5787-B72B-257251CD2558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accent2"/>
                  </a:gs>
                </a:gsLst>
                <a:lin ang="10800025" scaled="0"/>
              </a:gra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701;p37">
                <a:extLst>
                  <a:ext uri="{FF2B5EF4-FFF2-40B4-BE49-F238E27FC236}">
                    <a16:creationId xmlns:a16="http://schemas.microsoft.com/office/drawing/2014/main" id="{7C86409A-2DE1-DF5B-00B2-FF9CCBB94292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702;p37">
              <a:extLst>
                <a:ext uri="{FF2B5EF4-FFF2-40B4-BE49-F238E27FC236}">
                  <a16:creationId xmlns:a16="http://schemas.microsoft.com/office/drawing/2014/main" id="{36D9DC52-FF8B-4997-D5FA-7118B18CE436}"/>
                </a:ext>
              </a:extLst>
            </p:cNvPr>
            <p:cNvGrpSpPr/>
            <p:nvPr/>
          </p:nvGrpSpPr>
          <p:grpSpPr>
            <a:xfrm>
              <a:off x="1458327" y="1033770"/>
              <a:ext cx="732900" cy="593400"/>
              <a:chOff x="875802" y="2897857"/>
              <a:chExt cx="732900" cy="593400"/>
            </a:xfrm>
          </p:grpSpPr>
          <p:sp>
            <p:nvSpPr>
              <p:cNvPr id="5" name="Google Shape;1703;p37">
                <a:extLst>
                  <a:ext uri="{FF2B5EF4-FFF2-40B4-BE49-F238E27FC236}">
                    <a16:creationId xmlns:a16="http://schemas.microsoft.com/office/drawing/2014/main" id="{E8E7D55B-475A-E236-4354-7F9891579A1F}"/>
                  </a:ext>
                </a:extLst>
              </p:cNvPr>
              <p:cNvSpPr/>
              <p:nvPr/>
            </p:nvSpPr>
            <p:spPr>
              <a:xfrm flipH="1">
                <a:off x="875802" y="2897857"/>
                <a:ext cx="732900" cy="593400"/>
              </a:xfrm>
              <a:prstGeom prst="snip1Rect">
                <a:avLst>
                  <a:gd name="adj" fmla="val 16667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sz="2800" dirty="0"/>
                  <a:t>01</a:t>
                </a:r>
                <a:endParaRPr sz="2400" dirty="0">
                  <a:latin typeface="Papyrus" panose="03070502060502030205" pitchFamily="66" charset="0"/>
                </a:endParaRPr>
              </a:p>
            </p:txBody>
          </p:sp>
          <p:sp>
            <p:nvSpPr>
              <p:cNvPr id="6" name="Google Shape;1704;p37">
                <a:extLst>
                  <a:ext uri="{FF2B5EF4-FFF2-40B4-BE49-F238E27FC236}">
                    <a16:creationId xmlns:a16="http://schemas.microsoft.com/office/drawing/2014/main" id="{1ABF499B-9B9C-7836-0A0E-CCD66A732772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oogle Shape;1698;p37">
            <a:extLst>
              <a:ext uri="{FF2B5EF4-FFF2-40B4-BE49-F238E27FC236}">
                <a16:creationId xmlns:a16="http://schemas.microsoft.com/office/drawing/2014/main" id="{F3DCAEFA-FAC9-CDC0-6293-FCB646E7F8FA}"/>
              </a:ext>
            </a:extLst>
          </p:cNvPr>
          <p:cNvGrpSpPr/>
          <p:nvPr/>
        </p:nvGrpSpPr>
        <p:grpSpPr>
          <a:xfrm>
            <a:off x="3450117" y="2872632"/>
            <a:ext cx="2424970" cy="1571962"/>
            <a:chOff x="609978" y="1065813"/>
            <a:chExt cx="2487659" cy="1571962"/>
          </a:xfrm>
        </p:grpSpPr>
        <p:grpSp>
          <p:nvGrpSpPr>
            <p:cNvPr id="10" name="Google Shape;1699;p37">
              <a:extLst>
                <a:ext uri="{FF2B5EF4-FFF2-40B4-BE49-F238E27FC236}">
                  <a16:creationId xmlns:a16="http://schemas.microsoft.com/office/drawing/2014/main" id="{2862DD0A-022F-C645-E397-285FD1D829D0}"/>
                </a:ext>
              </a:extLst>
            </p:cNvPr>
            <p:cNvGrpSpPr/>
            <p:nvPr/>
          </p:nvGrpSpPr>
          <p:grpSpPr>
            <a:xfrm>
              <a:off x="609978" y="1573300"/>
              <a:ext cx="2487659" cy="1064475"/>
              <a:chOff x="379720" y="247316"/>
              <a:chExt cx="8384428" cy="1064475"/>
            </a:xfrm>
          </p:grpSpPr>
          <p:sp>
            <p:nvSpPr>
              <p:cNvPr id="14" name="Google Shape;1700;p37">
                <a:extLst>
                  <a:ext uri="{FF2B5EF4-FFF2-40B4-BE49-F238E27FC236}">
                    <a16:creationId xmlns:a16="http://schemas.microsoft.com/office/drawing/2014/main" id="{CF14BC38-6DBA-203E-9543-956EC9A32514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accent2"/>
                  </a:gs>
                </a:gsLst>
                <a:lin ang="10800025" scaled="0"/>
              </a:gra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01;p37">
                <a:extLst>
                  <a:ext uri="{FF2B5EF4-FFF2-40B4-BE49-F238E27FC236}">
                    <a16:creationId xmlns:a16="http://schemas.microsoft.com/office/drawing/2014/main" id="{42697BDD-2CDE-B417-46AB-6FDF1A0975D0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702;p37">
              <a:extLst>
                <a:ext uri="{FF2B5EF4-FFF2-40B4-BE49-F238E27FC236}">
                  <a16:creationId xmlns:a16="http://schemas.microsoft.com/office/drawing/2014/main" id="{D20C85E4-0DCA-E80D-FA0B-45805795BDEC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12" name="Google Shape;1703;p37">
                <a:extLst>
                  <a:ext uri="{FF2B5EF4-FFF2-40B4-BE49-F238E27FC236}">
                    <a16:creationId xmlns:a16="http://schemas.microsoft.com/office/drawing/2014/main" id="{4323D207-71F1-4968-A784-B4C897A6E0AD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sz="2800" dirty="0"/>
                  <a:t>04</a:t>
                </a:r>
                <a:endParaRPr sz="2800" dirty="0"/>
              </a:p>
            </p:txBody>
          </p:sp>
          <p:sp>
            <p:nvSpPr>
              <p:cNvPr id="13" name="Google Shape;1704;p37">
                <a:extLst>
                  <a:ext uri="{FF2B5EF4-FFF2-40B4-BE49-F238E27FC236}">
                    <a16:creationId xmlns:a16="http://schemas.microsoft.com/office/drawing/2014/main" id="{991FE8E1-2194-9247-2848-2DDC7C0CB685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98;p37">
            <a:extLst>
              <a:ext uri="{FF2B5EF4-FFF2-40B4-BE49-F238E27FC236}">
                <a16:creationId xmlns:a16="http://schemas.microsoft.com/office/drawing/2014/main" id="{51F26A7A-F4EB-2B26-AD62-4856DFDC31CD}"/>
              </a:ext>
            </a:extLst>
          </p:cNvPr>
          <p:cNvGrpSpPr/>
          <p:nvPr/>
        </p:nvGrpSpPr>
        <p:grpSpPr>
          <a:xfrm>
            <a:off x="3554471" y="951927"/>
            <a:ext cx="2424970" cy="1582961"/>
            <a:chOff x="609978" y="1054814"/>
            <a:chExt cx="2487659" cy="1582961"/>
          </a:xfrm>
        </p:grpSpPr>
        <p:grpSp>
          <p:nvGrpSpPr>
            <p:cNvPr id="17" name="Google Shape;1699;p37">
              <a:extLst>
                <a:ext uri="{FF2B5EF4-FFF2-40B4-BE49-F238E27FC236}">
                  <a16:creationId xmlns:a16="http://schemas.microsoft.com/office/drawing/2014/main" id="{FA455315-A3AC-8348-F1CC-2F65B4680B0A}"/>
                </a:ext>
              </a:extLst>
            </p:cNvPr>
            <p:cNvGrpSpPr/>
            <p:nvPr/>
          </p:nvGrpSpPr>
          <p:grpSpPr>
            <a:xfrm>
              <a:off x="609978" y="1573300"/>
              <a:ext cx="2487659" cy="1064475"/>
              <a:chOff x="379720" y="247316"/>
              <a:chExt cx="8384428" cy="1064475"/>
            </a:xfrm>
          </p:grpSpPr>
          <p:sp>
            <p:nvSpPr>
              <p:cNvPr id="21" name="Google Shape;1700;p37">
                <a:extLst>
                  <a:ext uri="{FF2B5EF4-FFF2-40B4-BE49-F238E27FC236}">
                    <a16:creationId xmlns:a16="http://schemas.microsoft.com/office/drawing/2014/main" id="{04AE718D-16C8-5B82-3F88-5C3EA7B09061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accent2"/>
                  </a:gs>
                </a:gsLst>
                <a:lin ang="10800025" scaled="0"/>
              </a:gra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01;p37">
                <a:extLst>
                  <a:ext uri="{FF2B5EF4-FFF2-40B4-BE49-F238E27FC236}">
                    <a16:creationId xmlns:a16="http://schemas.microsoft.com/office/drawing/2014/main" id="{AD98BB53-8C70-AEF7-0BAC-7EA7981E55C6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1702;p37">
              <a:extLst>
                <a:ext uri="{FF2B5EF4-FFF2-40B4-BE49-F238E27FC236}">
                  <a16:creationId xmlns:a16="http://schemas.microsoft.com/office/drawing/2014/main" id="{8BCB91E2-682D-6284-C79F-5F17EAA7893C}"/>
                </a:ext>
              </a:extLst>
            </p:cNvPr>
            <p:cNvGrpSpPr/>
            <p:nvPr/>
          </p:nvGrpSpPr>
          <p:grpSpPr>
            <a:xfrm>
              <a:off x="1501431" y="1054814"/>
              <a:ext cx="736402" cy="593400"/>
              <a:chOff x="918906" y="2918901"/>
              <a:chExt cx="736402" cy="593400"/>
            </a:xfrm>
          </p:grpSpPr>
          <p:sp>
            <p:nvSpPr>
              <p:cNvPr id="19" name="Google Shape;1703;p37">
                <a:extLst>
                  <a:ext uri="{FF2B5EF4-FFF2-40B4-BE49-F238E27FC236}">
                    <a16:creationId xmlns:a16="http://schemas.microsoft.com/office/drawing/2014/main" id="{D476E61B-46B1-6B34-B99F-D354D79A5DD9}"/>
                  </a:ext>
                </a:extLst>
              </p:cNvPr>
              <p:cNvSpPr/>
              <p:nvPr/>
            </p:nvSpPr>
            <p:spPr>
              <a:xfrm flipH="1">
                <a:off x="922408" y="2918901"/>
                <a:ext cx="732900" cy="593400"/>
              </a:xfrm>
              <a:prstGeom prst="snip1Rect">
                <a:avLst>
                  <a:gd name="adj" fmla="val 16667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sz="2800" dirty="0"/>
                  <a:t>02</a:t>
                </a:r>
                <a:endParaRPr sz="2400" dirty="0"/>
              </a:p>
            </p:txBody>
          </p:sp>
          <p:sp>
            <p:nvSpPr>
              <p:cNvPr id="20" name="Google Shape;1704;p37">
                <a:extLst>
                  <a:ext uri="{FF2B5EF4-FFF2-40B4-BE49-F238E27FC236}">
                    <a16:creationId xmlns:a16="http://schemas.microsoft.com/office/drawing/2014/main" id="{E553F9AD-8B85-2BE8-0940-AFAFBDEC1A34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1698;p37">
            <a:extLst>
              <a:ext uri="{FF2B5EF4-FFF2-40B4-BE49-F238E27FC236}">
                <a16:creationId xmlns:a16="http://schemas.microsoft.com/office/drawing/2014/main" id="{026750AD-2BE7-CD91-DD88-B86C73C27F32}"/>
              </a:ext>
            </a:extLst>
          </p:cNvPr>
          <p:cNvGrpSpPr/>
          <p:nvPr/>
        </p:nvGrpSpPr>
        <p:grpSpPr>
          <a:xfrm>
            <a:off x="6472330" y="1020022"/>
            <a:ext cx="2424970" cy="1571962"/>
            <a:chOff x="609978" y="1065813"/>
            <a:chExt cx="2487659" cy="1571962"/>
          </a:xfrm>
        </p:grpSpPr>
        <p:grpSp>
          <p:nvGrpSpPr>
            <p:cNvPr id="24" name="Google Shape;1699;p37">
              <a:extLst>
                <a:ext uri="{FF2B5EF4-FFF2-40B4-BE49-F238E27FC236}">
                  <a16:creationId xmlns:a16="http://schemas.microsoft.com/office/drawing/2014/main" id="{0AD5F36C-7C9C-411E-FB23-A66D293B3E4A}"/>
                </a:ext>
              </a:extLst>
            </p:cNvPr>
            <p:cNvGrpSpPr/>
            <p:nvPr/>
          </p:nvGrpSpPr>
          <p:grpSpPr>
            <a:xfrm>
              <a:off x="609978" y="1573300"/>
              <a:ext cx="2487659" cy="1064475"/>
              <a:chOff x="379720" y="247316"/>
              <a:chExt cx="8384428" cy="1064475"/>
            </a:xfrm>
          </p:grpSpPr>
          <p:sp>
            <p:nvSpPr>
              <p:cNvPr id="28" name="Google Shape;1700;p37">
                <a:extLst>
                  <a:ext uri="{FF2B5EF4-FFF2-40B4-BE49-F238E27FC236}">
                    <a16:creationId xmlns:a16="http://schemas.microsoft.com/office/drawing/2014/main" id="{21A652CB-1349-0646-E896-BF82BDCFA81F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accent2"/>
                  </a:gs>
                </a:gsLst>
                <a:lin ang="10800025" scaled="0"/>
              </a:gra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701;p37">
                <a:extLst>
                  <a:ext uri="{FF2B5EF4-FFF2-40B4-BE49-F238E27FC236}">
                    <a16:creationId xmlns:a16="http://schemas.microsoft.com/office/drawing/2014/main" id="{BC5F05C7-13EC-949F-35A1-B179F98ACDA5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1702;p37">
              <a:extLst>
                <a:ext uri="{FF2B5EF4-FFF2-40B4-BE49-F238E27FC236}">
                  <a16:creationId xmlns:a16="http://schemas.microsoft.com/office/drawing/2014/main" id="{B22FC8AF-8857-5FA6-69A2-EFBE61136AA6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26" name="Google Shape;1703;p37">
                <a:extLst>
                  <a:ext uri="{FF2B5EF4-FFF2-40B4-BE49-F238E27FC236}">
                    <a16:creationId xmlns:a16="http://schemas.microsoft.com/office/drawing/2014/main" id="{139A795F-9AB5-16DF-C48C-D3F35274C37C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bg-BG" sz="2800" dirty="0"/>
                  <a:t>03</a:t>
                </a:r>
                <a:endParaRPr sz="2400" dirty="0"/>
              </a:p>
            </p:txBody>
          </p:sp>
          <p:sp>
            <p:nvSpPr>
              <p:cNvPr id="27" name="Google Shape;1704;p37">
                <a:extLst>
                  <a:ext uri="{FF2B5EF4-FFF2-40B4-BE49-F238E27FC236}">
                    <a16:creationId xmlns:a16="http://schemas.microsoft.com/office/drawing/2014/main" id="{38700904-A60E-C944-D58D-8C302913B96F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5C856AA-3419-C0F4-0427-AD6444AFC40F}"/>
              </a:ext>
            </a:extLst>
          </p:cNvPr>
          <p:cNvSpPr txBox="1"/>
          <p:nvPr/>
        </p:nvSpPr>
        <p:spPr>
          <a:xfrm>
            <a:off x="5164102" y="4765729"/>
            <a:ext cx="3879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1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4501C8-25C2-692A-4B45-409494D5C131}"/>
              </a:ext>
            </a:extLst>
          </p:cNvPr>
          <p:cNvSpPr txBox="1"/>
          <p:nvPr/>
        </p:nvSpPr>
        <p:spPr>
          <a:xfrm>
            <a:off x="743919" y="1846902"/>
            <a:ext cx="2157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findig teammates</a:t>
            </a:r>
            <a:endParaRPr lang="en-US" sz="1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1D0BD5-64E9-3E74-A58B-DC8F4B84C6F8}"/>
              </a:ext>
            </a:extLst>
          </p:cNvPr>
          <p:cNvSpPr txBox="1"/>
          <p:nvPr/>
        </p:nvSpPr>
        <p:spPr>
          <a:xfrm>
            <a:off x="3662390" y="1901517"/>
            <a:ext cx="2212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de-DE" sz="1800" dirty="0"/>
              <a:t>distribution of roles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53170F-5550-0FE9-1559-50C91C8CCE8D}"/>
              </a:ext>
            </a:extLst>
          </p:cNvPr>
          <p:cNvSpPr txBox="1"/>
          <p:nvPr/>
        </p:nvSpPr>
        <p:spPr>
          <a:xfrm>
            <a:off x="6458445" y="1879545"/>
            <a:ext cx="245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/>
              <a:t>working on the project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A461B-562F-B8A4-790F-8B6129B7893E}"/>
              </a:ext>
            </a:extLst>
          </p:cNvPr>
          <p:cNvSpPr txBox="1"/>
          <p:nvPr/>
        </p:nvSpPr>
        <p:spPr>
          <a:xfrm>
            <a:off x="2361100" y="3812589"/>
            <a:ext cx="4602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dirty="0"/>
              <a:t>final</a:t>
            </a:r>
            <a:r>
              <a:rPr lang="en-US" sz="1600" dirty="0"/>
              <a:t> project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7D72217-22D1-2569-764E-5588AA0E7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30595">
            <a:off x="4580488" y="2381253"/>
            <a:ext cx="1823878" cy="1191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/>
          <p:nvPr/>
        </p:nvSpPr>
        <p:spPr>
          <a:xfrm>
            <a:off x="7394775" y="4559475"/>
            <a:ext cx="1117800" cy="85500"/>
          </a:xfrm>
          <a:prstGeom prst="ellipse">
            <a:avLst/>
          </a:prstGeom>
          <a:solidFill>
            <a:srgbClr val="000000">
              <a:alpha val="325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FA316B-DAFC-AC6E-9360-BCB6E47F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00" y="276248"/>
            <a:ext cx="3538800" cy="1022100"/>
          </a:xfrm>
        </p:spPr>
        <p:txBody>
          <a:bodyPr/>
          <a:lstStyle/>
          <a:p>
            <a:pPr algn="ctr"/>
            <a:r>
              <a:rPr lang="en-US" dirty="0">
                <a:latin typeface="Papyrus" panose="03070502060502030205" pitchFamily="66" charset="0"/>
              </a:rPr>
              <a:t>OUR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31AEF-2153-EF89-542F-3E237941E1D8}"/>
              </a:ext>
            </a:extLst>
          </p:cNvPr>
          <p:cNvSpPr txBox="1"/>
          <p:nvPr/>
        </p:nvSpPr>
        <p:spPr>
          <a:xfrm>
            <a:off x="3789336" y="2263973"/>
            <a:ext cx="4602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de-D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GAME PHOTOS...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BEDC5-15D5-11A1-813F-511D2634FC6F}"/>
              </a:ext>
            </a:extLst>
          </p:cNvPr>
          <p:cNvSpPr txBox="1"/>
          <p:nvPr/>
        </p:nvSpPr>
        <p:spPr>
          <a:xfrm>
            <a:off x="4455763" y="4790465"/>
            <a:ext cx="46029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1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637;p58">
            <a:extLst>
              <a:ext uri="{FF2B5EF4-FFF2-40B4-BE49-F238E27FC236}">
                <a16:creationId xmlns:a16="http://schemas.microsoft.com/office/drawing/2014/main" id="{4532DC30-775E-4131-FF18-A2A4B8000923}"/>
              </a:ext>
            </a:extLst>
          </p:cNvPr>
          <p:cNvSpPr/>
          <p:nvPr/>
        </p:nvSpPr>
        <p:spPr>
          <a:xfrm rot="10800000" flipH="1">
            <a:off x="1178434" y="1311289"/>
            <a:ext cx="6995400" cy="2610600"/>
          </a:xfrm>
          <a:prstGeom prst="round2SameRect">
            <a:avLst>
              <a:gd name="adj1" fmla="val 9795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02" name="Google Shape;402;p45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24752-B119-8348-B2B7-5D2456D09487}"/>
              </a:ext>
            </a:extLst>
          </p:cNvPr>
          <p:cNvSpPr txBox="1"/>
          <p:nvPr/>
        </p:nvSpPr>
        <p:spPr>
          <a:xfrm>
            <a:off x="4432516" y="4790137"/>
            <a:ext cx="46029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1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lang="en-US" sz="1200" dirty="0"/>
          </a:p>
        </p:txBody>
      </p:sp>
      <p:pic>
        <p:nvPicPr>
          <p:cNvPr id="15" name="Картина 15">
            <a:extLst>
              <a:ext uri="{FF2B5EF4-FFF2-40B4-BE49-F238E27FC236}">
                <a16:creationId xmlns:a16="http://schemas.microsoft.com/office/drawing/2014/main" id="{EECBB51D-A80B-7BA7-235B-D7474D3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34" y="2667130"/>
            <a:ext cx="1003282" cy="1003282"/>
          </a:xfrm>
          <a:prstGeom prst="rect">
            <a:avLst/>
          </a:prstGeom>
        </p:spPr>
      </p:pic>
      <p:pic>
        <p:nvPicPr>
          <p:cNvPr id="10" name="Картина 5">
            <a:extLst>
              <a:ext uri="{FF2B5EF4-FFF2-40B4-BE49-F238E27FC236}">
                <a16:creationId xmlns:a16="http://schemas.microsoft.com/office/drawing/2014/main" id="{455C329F-E830-8D36-46CC-4FDDDE57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23" y="2415654"/>
            <a:ext cx="1506235" cy="1506235"/>
          </a:xfrm>
          <a:prstGeom prst="rect">
            <a:avLst/>
          </a:prstGeom>
        </p:spPr>
      </p:pic>
      <p:sp>
        <p:nvSpPr>
          <p:cNvPr id="18" name="Google Shape;2638;p58">
            <a:extLst>
              <a:ext uri="{FF2B5EF4-FFF2-40B4-BE49-F238E27FC236}">
                <a16:creationId xmlns:a16="http://schemas.microsoft.com/office/drawing/2014/main" id="{8F6C4773-4FC3-4FDF-CC61-8228698076EF}"/>
              </a:ext>
            </a:extLst>
          </p:cNvPr>
          <p:cNvSpPr/>
          <p:nvPr/>
        </p:nvSpPr>
        <p:spPr>
          <a:xfrm>
            <a:off x="1178433" y="936277"/>
            <a:ext cx="6995400" cy="410400"/>
          </a:xfrm>
          <a:prstGeom prst="round2SameRect">
            <a:avLst>
              <a:gd name="adj1" fmla="val 35758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Картина 13">
            <a:extLst>
              <a:ext uri="{FF2B5EF4-FFF2-40B4-BE49-F238E27FC236}">
                <a16:creationId xmlns:a16="http://schemas.microsoft.com/office/drawing/2014/main" id="{96201CFD-A02B-1093-234F-7C47C8F3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724" y="1903071"/>
            <a:ext cx="1386996" cy="873698"/>
          </a:xfrm>
          <a:prstGeom prst="rect">
            <a:avLst/>
          </a:prstGeom>
        </p:spPr>
      </p:pic>
      <p:pic>
        <p:nvPicPr>
          <p:cNvPr id="14" name="Картина 6">
            <a:extLst>
              <a:ext uri="{FF2B5EF4-FFF2-40B4-BE49-F238E27FC236}">
                <a16:creationId xmlns:a16="http://schemas.microsoft.com/office/drawing/2014/main" id="{7A0F2DF6-8E71-3176-9023-17BA342F1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889" y="1521340"/>
            <a:ext cx="1059501" cy="1059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FF746-B5D3-EBA6-BE7D-BFC7BDDCA834}"/>
              </a:ext>
            </a:extLst>
          </p:cNvPr>
          <p:cNvSpPr txBox="1"/>
          <p:nvPr/>
        </p:nvSpPr>
        <p:spPr>
          <a:xfrm>
            <a:off x="2374635" y="315135"/>
            <a:ext cx="460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accent2">
                      <a:lumMod val="95000"/>
                    </a:schemeClr>
                  </a:solidFill>
                </a:ln>
                <a:solidFill>
                  <a:schemeClr val="accent1"/>
                </a:solidFill>
                <a:latin typeface="Papyrus" panose="03070502060502030205" pitchFamily="66" charset="0"/>
              </a:rPr>
              <a:t> TECHNOLOGIES</a:t>
            </a:r>
          </a:p>
        </p:txBody>
      </p:sp>
      <p:pic>
        <p:nvPicPr>
          <p:cNvPr id="19" name="Картина 14">
            <a:extLst>
              <a:ext uri="{FF2B5EF4-FFF2-40B4-BE49-F238E27FC236}">
                <a16:creationId xmlns:a16="http://schemas.microsoft.com/office/drawing/2014/main" id="{B1EF07BF-520A-EA1F-50BA-6197C1D6A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190" y="1393838"/>
            <a:ext cx="1988745" cy="1325830"/>
          </a:xfrm>
          <a:prstGeom prst="rect">
            <a:avLst/>
          </a:prstGeom>
        </p:spPr>
      </p:pic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6A636261-530B-F392-D48C-C10C326A8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498" y="2678699"/>
            <a:ext cx="90487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37;p58">
            <a:extLst>
              <a:ext uri="{FF2B5EF4-FFF2-40B4-BE49-F238E27FC236}">
                <a16:creationId xmlns:a16="http://schemas.microsoft.com/office/drawing/2014/main" id="{2BC0340F-DFF3-F34D-2843-3CC325535C8D}"/>
              </a:ext>
            </a:extLst>
          </p:cNvPr>
          <p:cNvSpPr/>
          <p:nvPr/>
        </p:nvSpPr>
        <p:spPr>
          <a:xfrm rot="10800000" flipH="1">
            <a:off x="1035972" y="1501525"/>
            <a:ext cx="7418772" cy="3104072"/>
          </a:xfrm>
          <a:prstGeom prst="round2SameRect">
            <a:avLst>
              <a:gd name="adj1" fmla="val 9795"/>
              <a:gd name="adj2" fmla="val 0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638;p58">
            <a:extLst>
              <a:ext uri="{FF2B5EF4-FFF2-40B4-BE49-F238E27FC236}">
                <a16:creationId xmlns:a16="http://schemas.microsoft.com/office/drawing/2014/main" id="{AB8717D8-185E-E94F-9F54-58C936DBBA00}"/>
              </a:ext>
            </a:extLst>
          </p:cNvPr>
          <p:cNvSpPr/>
          <p:nvPr/>
        </p:nvSpPr>
        <p:spPr>
          <a:xfrm>
            <a:off x="1035972" y="1074765"/>
            <a:ext cx="7408957" cy="410400"/>
          </a:xfrm>
          <a:prstGeom prst="round2SameRect">
            <a:avLst>
              <a:gd name="adj1" fmla="val 35758"/>
              <a:gd name="adj2" fmla="val 0"/>
            </a:avLst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60;p58">
            <a:extLst>
              <a:ext uri="{FF2B5EF4-FFF2-40B4-BE49-F238E27FC236}">
                <a16:creationId xmlns:a16="http://schemas.microsoft.com/office/drawing/2014/main" id="{04A1B9FE-EEBF-7BDC-F117-3762701DD7D7}"/>
              </a:ext>
            </a:extLst>
          </p:cNvPr>
          <p:cNvSpPr/>
          <p:nvPr/>
        </p:nvSpPr>
        <p:spPr>
          <a:xfrm rot="16200000">
            <a:off x="4436897" y="296966"/>
            <a:ext cx="1061999" cy="937662"/>
          </a:xfrm>
          <a:prstGeom prst="snip1Rect">
            <a:avLst>
              <a:gd name="adj" fmla="val 16667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2662;p58">
            <a:extLst>
              <a:ext uri="{FF2B5EF4-FFF2-40B4-BE49-F238E27FC236}">
                <a16:creationId xmlns:a16="http://schemas.microsoft.com/office/drawing/2014/main" id="{848635F7-DCD2-C65B-0199-6012260C3CE9}"/>
              </a:ext>
            </a:extLst>
          </p:cNvPr>
          <p:cNvGrpSpPr/>
          <p:nvPr/>
        </p:nvGrpSpPr>
        <p:grpSpPr>
          <a:xfrm>
            <a:off x="4736349" y="491469"/>
            <a:ext cx="548640" cy="548655"/>
            <a:chOff x="3443290" y="2555131"/>
            <a:chExt cx="326864" cy="326095"/>
          </a:xfrm>
        </p:grpSpPr>
        <p:sp>
          <p:nvSpPr>
            <p:cNvPr id="10" name="Google Shape;2663;p58">
              <a:extLst>
                <a:ext uri="{FF2B5EF4-FFF2-40B4-BE49-F238E27FC236}">
                  <a16:creationId xmlns:a16="http://schemas.microsoft.com/office/drawing/2014/main" id="{BBE779EC-955A-8A9A-0FBC-E0A14931D7EC}"/>
                </a:ext>
              </a:extLst>
            </p:cNvPr>
            <p:cNvSpPr/>
            <p:nvPr/>
          </p:nvSpPr>
          <p:spPr>
            <a:xfrm>
              <a:off x="3671611" y="2781945"/>
              <a:ext cx="91681" cy="93188"/>
            </a:xfrm>
            <a:custGeom>
              <a:avLst/>
              <a:gdLst/>
              <a:ahLst/>
              <a:cxnLst/>
              <a:rect l="l" t="t" r="r" b="b"/>
              <a:pathLst>
                <a:path w="2859" h="2906" extrusionOk="0">
                  <a:moveTo>
                    <a:pt x="1096" y="0"/>
                  </a:moveTo>
                  <a:lnTo>
                    <a:pt x="1025" y="381"/>
                  </a:lnTo>
                  <a:cubicBezTo>
                    <a:pt x="906" y="405"/>
                    <a:pt x="810" y="476"/>
                    <a:pt x="715" y="548"/>
                  </a:cubicBezTo>
                  <a:lnTo>
                    <a:pt x="334" y="429"/>
                  </a:lnTo>
                  <a:lnTo>
                    <a:pt x="1" y="1000"/>
                  </a:lnTo>
                  <a:lnTo>
                    <a:pt x="287" y="1262"/>
                  </a:lnTo>
                  <a:cubicBezTo>
                    <a:pt x="287" y="1334"/>
                    <a:pt x="287" y="1381"/>
                    <a:pt x="287" y="1453"/>
                  </a:cubicBezTo>
                  <a:cubicBezTo>
                    <a:pt x="287" y="1500"/>
                    <a:pt x="287" y="1572"/>
                    <a:pt x="287" y="1619"/>
                  </a:cubicBezTo>
                  <a:lnTo>
                    <a:pt x="1" y="1881"/>
                  </a:lnTo>
                  <a:lnTo>
                    <a:pt x="334" y="2453"/>
                  </a:lnTo>
                  <a:lnTo>
                    <a:pt x="715" y="2334"/>
                  </a:lnTo>
                  <a:cubicBezTo>
                    <a:pt x="810" y="2405"/>
                    <a:pt x="906" y="2477"/>
                    <a:pt x="1025" y="2524"/>
                  </a:cubicBezTo>
                  <a:lnTo>
                    <a:pt x="1096" y="2905"/>
                  </a:lnTo>
                  <a:lnTo>
                    <a:pt x="1763" y="2905"/>
                  </a:lnTo>
                  <a:lnTo>
                    <a:pt x="1834" y="2524"/>
                  </a:lnTo>
                  <a:cubicBezTo>
                    <a:pt x="1954" y="2477"/>
                    <a:pt x="2049" y="2405"/>
                    <a:pt x="2144" y="2334"/>
                  </a:cubicBezTo>
                  <a:lnTo>
                    <a:pt x="2525" y="2453"/>
                  </a:lnTo>
                  <a:lnTo>
                    <a:pt x="2858" y="1881"/>
                  </a:lnTo>
                  <a:lnTo>
                    <a:pt x="2573" y="1619"/>
                  </a:lnTo>
                  <a:cubicBezTo>
                    <a:pt x="2573" y="1572"/>
                    <a:pt x="2573" y="1500"/>
                    <a:pt x="2573" y="1453"/>
                  </a:cubicBezTo>
                  <a:cubicBezTo>
                    <a:pt x="2573" y="1381"/>
                    <a:pt x="2573" y="1310"/>
                    <a:pt x="2573" y="1262"/>
                  </a:cubicBezTo>
                  <a:lnTo>
                    <a:pt x="2858" y="1000"/>
                  </a:lnTo>
                  <a:lnTo>
                    <a:pt x="2525" y="429"/>
                  </a:lnTo>
                  <a:lnTo>
                    <a:pt x="2144" y="548"/>
                  </a:lnTo>
                  <a:cubicBezTo>
                    <a:pt x="2049" y="476"/>
                    <a:pt x="1954" y="405"/>
                    <a:pt x="1834" y="381"/>
                  </a:cubicBezTo>
                  <a:lnTo>
                    <a:pt x="1763" y="0"/>
                  </a:lnTo>
                  <a:close/>
                </a:path>
              </a:pathLst>
            </a:custGeom>
            <a:solidFill>
              <a:srgbClr val="F7A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4;p58">
              <a:extLst>
                <a:ext uri="{FF2B5EF4-FFF2-40B4-BE49-F238E27FC236}">
                  <a16:creationId xmlns:a16="http://schemas.microsoft.com/office/drawing/2014/main" id="{C1DD148A-20E5-1499-1DA5-E70E2D0E2540}"/>
                </a:ext>
              </a:extLst>
            </p:cNvPr>
            <p:cNvSpPr/>
            <p:nvPr/>
          </p:nvSpPr>
          <p:spPr>
            <a:xfrm>
              <a:off x="3450152" y="2561994"/>
              <a:ext cx="71062" cy="64937"/>
            </a:xfrm>
            <a:custGeom>
              <a:avLst/>
              <a:gdLst/>
              <a:ahLst/>
              <a:cxnLst/>
              <a:rect l="l" t="t" r="r" b="b"/>
              <a:pathLst>
                <a:path w="2216" h="2025" extrusionOk="0">
                  <a:moveTo>
                    <a:pt x="286" y="1"/>
                  </a:moveTo>
                  <a:cubicBezTo>
                    <a:pt x="120" y="1"/>
                    <a:pt x="1" y="120"/>
                    <a:pt x="1" y="286"/>
                  </a:cubicBezTo>
                  <a:lnTo>
                    <a:pt x="1" y="1739"/>
                  </a:lnTo>
                  <a:cubicBezTo>
                    <a:pt x="1" y="1882"/>
                    <a:pt x="120" y="2025"/>
                    <a:pt x="286" y="2025"/>
                  </a:cubicBezTo>
                  <a:lnTo>
                    <a:pt x="1930" y="2025"/>
                  </a:lnTo>
                  <a:cubicBezTo>
                    <a:pt x="2096" y="2025"/>
                    <a:pt x="2215" y="1906"/>
                    <a:pt x="2215" y="1739"/>
                  </a:cubicBezTo>
                  <a:lnTo>
                    <a:pt x="2215" y="286"/>
                  </a:lnTo>
                  <a:cubicBezTo>
                    <a:pt x="2215" y="120"/>
                    <a:pt x="2096" y="1"/>
                    <a:pt x="1930" y="1"/>
                  </a:cubicBezTo>
                  <a:close/>
                </a:path>
              </a:pathLst>
            </a:custGeom>
            <a:solidFill>
              <a:srgbClr val="A89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5;p58">
              <a:extLst>
                <a:ext uri="{FF2B5EF4-FFF2-40B4-BE49-F238E27FC236}">
                  <a16:creationId xmlns:a16="http://schemas.microsoft.com/office/drawing/2014/main" id="{58BE381A-0E7E-AA16-3D3E-28F17A9C0CEA}"/>
                </a:ext>
              </a:extLst>
            </p:cNvPr>
            <p:cNvSpPr/>
            <p:nvPr/>
          </p:nvSpPr>
          <p:spPr>
            <a:xfrm>
              <a:off x="3704448" y="2815520"/>
              <a:ext cx="26007" cy="25237"/>
            </a:xfrm>
            <a:custGeom>
              <a:avLst/>
              <a:gdLst/>
              <a:ahLst/>
              <a:cxnLst/>
              <a:rect l="l" t="t" r="r" b="b"/>
              <a:pathLst>
                <a:path w="811" h="787" extrusionOk="0">
                  <a:moveTo>
                    <a:pt x="406" y="1"/>
                  </a:moveTo>
                  <a:cubicBezTo>
                    <a:pt x="191" y="1"/>
                    <a:pt x="1" y="168"/>
                    <a:pt x="1" y="406"/>
                  </a:cubicBezTo>
                  <a:cubicBezTo>
                    <a:pt x="1" y="620"/>
                    <a:pt x="191" y="787"/>
                    <a:pt x="406" y="787"/>
                  </a:cubicBezTo>
                  <a:cubicBezTo>
                    <a:pt x="620" y="787"/>
                    <a:pt x="810" y="620"/>
                    <a:pt x="810" y="406"/>
                  </a:cubicBezTo>
                  <a:cubicBezTo>
                    <a:pt x="810" y="191"/>
                    <a:pt x="620" y="1"/>
                    <a:pt x="406" y="1"/>
                  </a:cubicBezTo>
                  <a:close/>
                </a:path>
              </a:pathLst>
            </a:custGeom>
            <a:solidFill>
              <a:srgbClr val="FF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66;p58">
              <a:extLst>
                <a:ext uri="{FF2B5EF4-FFF2-40B4-BE49-F238E27FC236}">
                  <a16:creationId xmlns:a16="http://schemas.microsoft.com/office/drawing/2014/main" id="{B5AD9929-326D-AD87-F361-2217F53B1EEA}"/>
                </a:ext>
              </a:extLst>
            </p:cNvPr>
            <p:cNvSpPr/>
            <p:nvPr/>
          </p:nvSpPr>
          <p:spPr>
            <a:xfrm>
              <a:off x="3608245" y="2648095"/>
              <a:ext cx="53489" cy="50635"/>
            </a:xfrm>
            <a:custGeom>
              <a:avLst/>
              <a:gdLst/>
              <a:ahLst/>
              <a:cxnLst/>
              <a:rect l="l" t="t" r="r" b="b"/>
              <a:pathLst>
                <a:path w="1668" h="1579" extrusionOk="0">
                  <a:moveTo>
                    <a:pt x="646" y="1"/>
                  </a:moveTo>
                  <a:cubicBezTo>
                    <a:pt x="411" y="1"/>
                    <a:pt x="179" y="90"/>
                    <a:pt x="0" y="269"/>
                  </a:cubicBezTo>
                  <a:lnTo>
                    <a:pt x="1310" y="1578"/>
                  </a:lnTo>
                  <a:cubicBezTo>
                    <a:pt x="1667" y="1197"/>
                    <a:pt x="1667" y="626"/>
                    <a:pt x="1310" y="269"/>
                  </a:cubicBezTo>
                  <a:cubicBezTo>
                    <a:pt x="1119" y="90"/>
                    <a:pt x="881" y="1"/>
                    <a:pt x="646" y="1"/>
                  </a:cubicBezTo>
                  <a:close/>
                </a:path>
              </a:pathLst>
            </a:custGeom>
            <a:solidFill>
              <a:srgbClr val="D7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7;p58">
              <a:extLst>
                <a:ext uri="{FF2B5EF4-FFF2-40B4-BE49-F238E27FC236}">
                  <a16:creationId xmlns:a16="http://schemas.microsoft.com/office/drawing/2014/main" id="{3322E8C9-A1BE-E63B-5C0A-E93B4BFD483C}"/>
                </a:ext>
              </a:extLst>
            </p:cNvPr>
            <p:cNvSpPr/>
            <p:nvPr/>
          </p:nvSpPr>
          <p:spPr>
            <a:xfrm>
              <a:off x="3446336" y="2753661"/>
              <a:ext cx="106945" cy="102937"/>
            </a:xfrm>
            <a:custGeom>
              <a:avLst/>
              <a:gdLst/>
              <a:ahLst/>
              <a:cxnLst/>
              <a:rect l="l" t="t" r="r" b="b"/>
              <a:pathLst>
                <a:path w="3335" h="3210" extrusionOk="0">
                  <a:moveTo>
                    <a:pt x="1548" y="1"/>
                  </a:moveTo>
                  <a:lnTo>
                    <a:pt x="477" y="1073"/>
                  </a:lnTo>
                  <a:cubicBezTo>
                    <a:pt x="0" y="1549"/>
                    <a:pt x="0" y="2359"/>
                    <a:pt x="477" y="2835"/>
                  </a:cubicBezTo>
                  <a:cubicBezTo>
                    <a:pt x="727" y="3085"/>
                    <a:pt x="1048" y="3210"/>
                    <a:pt x="1370" y="3210"/>
                  </a:cubicBezTo>
                  <a:cubicBezTo>
                    <a:pt x="1691" y="3210"/>
                    <a:pt x="2013" y="3085"/>
                    <a:pt x="2263" y="2835"/>
                  </a:cubicBezTo>
                  <a:lnTo>
                    <a:pt x="3335" y="1763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8;p58">
              <a:extLst>
                <a:ext uri="{FF2B5EF4-FFF2-40B4-BE49-F238E27FC236}">
                  <a16:creationId xmlns:a16="http://schemas.microsoft.com/office/drawing/2014/main" id="{F518526E-80AD-A933-EDBF-3F07E863FEE4}"/>
                </a:ext>
              </a:extLst>
            </p:cNvPr>
            <p:cNvSpPr/>
            <p:nvPr/>
          </p:nvSpPr>
          <p:spPr>
            <a:xfrm>
              <a:off x="3528814" y="2810196"/>
              <a:ext cx="64167" cy="64937"/>
            </a:xfrm>
            <a:custGeom>
              <a:avLst/>
              <a:gdLst/>
              <a:ahLst/>
              <a:cxnLst/>
              <a:rect l="l" t="t" r="r" b="b"/>
              <a:pathLst>
                <a:path w="2001" h="2025" extrusionOk="0">
                  <a:moveTo>
                    <a:pt x="763" y="0"/>
                  </a:moveTo>
                  <a:lnTo>
                    <a:pt x="0" y="762"/>
                  </a:lnTo>
                  <a:lnTo>
                    <a:pt x="1239" y="2024"/>
                  </a:lnTo>
                  <a:lnTo>
                    <a:pt x="2001" y="1262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4BA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9;p58">
              <a:extLst>
                <a:ext uri="{FF2B5EF4-FFF2-40B4-BE49-F238E27FC236}">
                  <a16:creationId xmlns:a16="http://schemas.microsoft.com/office/drawing/2014/main" id="{0813806F-6EEC-2423-1F42-5A2F6A508A17}"/>
                </a:ext>
              </a:extLst>
            </p:cNvPr>
            <p:cNvSpPr/>
            <p:nvPr/>
          </p:nvSpPr>
          <p:spPr>
            <a:xfrm>
              <a:off x="3495977" y="2607049"/>
              <a:ext cx="203180" cy="203180"/>
            </a:xfrm>
            <a:custGeom>
              <a:avLst/>
              <a:gdLst/>
              <a:ahLst/>
              <a:cxnLst/>
              <a:rect l="l" t="t" r="r" b="b"/>
              <a:pathLst>
                <a:path w="6336" h="6336" extrusionOk="0">
                  <a:moveTo>
                    <a:pt x="1953" y="1"/>
                  </a:moveTo>
                  <a:lnTo>
                    <a:pt x="0" y="4573"/>
                  </a:lnTo>
                  <a:lnTo>
                    <a:pt x="1787" y="6335"/>
                  </a:lnTo>
                  <a:lnTo>
                    <a:pt x="6335" y="4382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89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0;p58">
              <a:extLst>
                <a:ext uri="{FF2B5EF4-FFF2-40B4-BE49-F238E27FC236}">
                  <a16:creationId xmlns:a16="http://schemas.microsoft.com/office/drawing/2014/main" id="{53B7123F-E4C2-C024-E40B-482ECCFA6AFA}"/>
                </a:ext>
              </a:extLst>
            </p:cNvPr>
            <p:cNvSpPr/>
            <p:nvPr/>
          </p:nvSpPr>
          <p:spPr>
            <a:xfrm>
              <a:off x="3542571" y="2607049"/>
              <a:ext cx="156586" cy="156586"/>
            </a:xfrm>
            <a:custGeom>
              <a:avLst/>
              <a:gdLst/>
              <a:ahLst/>
              <a:cxnLst/>
              <a:rect l="l" t="t" r="r" b="b"/>
              <a:pathLst>
                <a:path w="4883" h="4883" extrusionOk="0">
                  <a:moveTo>
                    <a:pt x="500" y="1"/>
                  </a:moveTo>
                  <a:lnTo>
                    <a:pt x="0" y="1167"/>
                  </a:lnTo>
                  <a:lnTo>
                    <a:pt x="3715" y="4883"/>
                  </a:lnTo>
                  <a:lnTo>
                    <a:pt x="4882" y="4382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817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1;p58">
              <a:extLst>
                <a:ext uri="{FF2B5EF4-FFF2-40B4-BE49-F238E27FC236}">
                  <a16:creationId xmlns:a16="http://schemas.microsoft.com/office/drawing/2014/main" id="{3A4A6A04-3B26-4607-8DCD-F90A35980B38}"/>
                </a:ext>
              </a:extLst>
            </p:cNvPr>
            <p:cNvSpPr/>
            <p:nvPr/>
          </p:nvSpPr>
          <p:spPr>
            <a:xfrm>
              <a:off x="3473049" y="2581523"/>
              <a:ext cx="25237" cy="25558"/>
            </a:xfrm>
            <a:custGeom>
              <a:avLst/>
              <a:gdLst/>
              <a:ahLst/>
              <a:cxnLst/>
              <a:rect l="l" t="t" r="r" b="b"/>
              <a:pathLst>
                <a:path w="787" h="797" extrusionOk="0">
                  <a:moveTo>
                    <a:pt x="224" y="1"/>
                  </a:moveTo>
                  <a:cubicBezTo>
                    <a:pt x="109" y="1"/>
                    <a:pt x="1" y="99"/>
                    <a:pt x="1" y="225"/>
                  </a:cubicBezTo>
                  <a:lnTo>
                    <a:pt x="1" y="582"/>
                  </a:lnTo>
                  <a:cubicBezTo>
                    <a:pt x="1" y="711"/>
                    <a:pt x="114" y="797"/>
                    <a:pt x="231" y="797"/>
                  </a:cubicBezTo>
                  <a:cubicBezTo>
                    <a:pt x="266" y="797"/>
                    <a:pt x="302" y="789"/>
                    <a:pt x="334" y="773"/>
                  </a:cubicBezTo>
                  <a:lnTo>
                    <a:pt x="644" y="582"/>
                  </a:lnTo>
                  <a:cubicBezTo>
                    <a:pt x="787" y="511"/>
                    <a:pt x="787" y="296"/>
                    <a:pt x="644" y="201"/>
                  </a:cubicBezTo>
                  <a:lnTo>
                    <a:pt x="334" y="35"/>
                  </a:lnTo>
                  <a:cubicBezTo>
                    <a:pt x="299" y="11"/>
                    <a:pt x="261" y="1"/>
                    <a:pt x="224" y="1"/>
                  </a:cubicBezTo>
                  <a:close/>
                </a:path>
              </a:pathLst>
            </a:custGeom>
            <a:solidFill>
              <a:srgbClr val="D78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2;p58">
              <a:extLst>
                <a:ext uri="{FF2B5EF4-FFF2-40B4-BE49-F238E27FC236}">
                  <a16:creationId xmlns:a16="http://schemas.microsoft.com/office/drawing/2014/main" id="{C15FA478-FCA3-45A7-C159-AEE4173213A7}"/>
                </a:ext>
              </a:extLst>
            </p:cNvPr>
            <p:cNvSpPr/>
            <p:nvPr/>
          </p:nvSpPr>
          <p:spPr>
            <a:xfrm>
              <a:off x="3554789" y="2656689"/>
              <a:ext cx="12250" cy="13019"/>
            </a:xfrm>
            <a:custGeom>
              <a:avLst/>
              <a:gdLst/>
              <a:ahLst/>
              <a:cxnLst/>
              <a:rect l="l" t="t" r="r" b="b"/>
              <a:pathLst>
                <a:path w="382" h="406" extrusionOk="0">
                  <a:moveTo>
                    <a:pt x="191" y="1"/>
                  </a:moveTo>
                  <a:cubicBezTo>
                    <a:pt x="143" y="1"/>
                    <a:pt x="95" y="24"/>
                    <a:pt x="48" y="48"/>
                  </a:cubicBezTo>
                  <a:cubicBezTo>
                    <a:pt x="24" y="96"/>
                    <a:pt x="0" y="143"/>
                    <a:pt x="0" y="191"/>
                  </a:cubicBezTo>
                  <a:cubicBezTo>
                    <a:pt x="0" y="262"/>
                    <a:pt x="24" y="310"/>
                    <a:pt x="48" y="334"/>
                  </a:cubicBezTo>
                  <a:cubicBezTo>
                    <a:pt x="95" y="382"/>
                    <a:pt x="143" y="405"/>
                    <a:pt x="191" y="405"/>
                  </a:cubicBezTo>
                  <a:cubicBezTo>
                    <a:pt x="238" y="405"/>
                    <a:pt x="286" y="382"/>
                    <a:pt x="334" y="334"/>
                  </a:cubicBezTo>
                  <a:cubicBezTo>
                    <a:pt x="357" y="310"/>
                    <a:pt x="381" y="239"/>
                    <a:pt x="381" y="191"/>
                  </a:cubicBezTo>
                  <a:cubicBezTo>
                    <a:pt x="381" y="143"/>
                    <a:pt x="381" y="96"/>
                    <a:pt x="334" y="48"/>
                  </a:cubicBezTo>
                  <a:cubicBezTo>
                    <a:pt x="286" y="24"/>
                    <a:pt x="238" y="1"/>
                    <a:pt x="1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3;p58">
              <a:extLst>
                <a:ext uri="{FF2B5EF4-FFF2-40B4-BE49-F238E27FC236}">
                  <a16:creationId xmlns:a16="http://schemas.microsoft.com/office/drawing/2014/main" id="{E8315DC8-7CA3-3AF0-4C0B-9BFEEAA032EE}"/>
                </a:ext>
              </a:extLst>
            </p:cNvPr>
            <p:cNvSpPr/>
            <p:nvPr/>
          </p:nvSpPr>
          <p:spPr>
            <a:xfrm>
              <a:off x="3443290" y="2600635"/>
              <a:ext cx="262729" cy="280591"/>
            </a:xfrm>
            <a:custGeom>
              <a:avLst/>
              <a:gdLst/>
              <a:ahLst/>
              <a:cxnLst/>
              <a:rect l="l" t="t" r="r" b="b"/>
              <a:pathLst>
                <a:path w="8193" h="8750" extrusionOk="0">
                  <a:moveTo>
                    <a:pt x="5787" y="1677"/>
                  </a:moveTo>
                  <a:cubicBezTo>
                    <a:pt x="5978" y="1677"/>
                    <a:pt x="6168" y="1749"/>
                    <a:pt x="6311" y="1891"/>
                  </a:cubicBezTo>
                  <a:cubicBezTo>
                    <a:pt x="6549" y="2130"/>
                    <a:pt x="6573" y="2487"/>
                    <a:pt x="6430" y="2749"/>
                  </a:cubicBezTo>
                  <a:lnTo>
                    <a:pt x="5430" y="1772"/>
                  </a:lnTo>
                  <a:cubicBezTo>
                    <a:pt x="5549" y="1701"/>
                    <a:pt x="5668" y="1677"/>
                    <a:pt x="5787" y="1677"/>
                  </a:cubicBezTo>
                  <a:close/>
                  <a:moveTo>
                    <a:pt x="3668" y="558"/>
                  </a:moveTo>
                  <a:lnTo>
                    <a:pt x="7645" y="4535"/>
                  </a:lnTo>
                  <a:lnTo>
                    <a:pt x="6859" y="4868"/>
                  </a:lnTo>
                  <a:cubicBezTo>
                    <a:pt x="6859" y="4844"/>
                    <a:pt x="6859" y="4844"/>
                    <a:pt x="6835" y="4844"/>
                  </a:cubicBezTo>
                  <a:lnTo>
                    <a:pt x="4334" y="2344"/>
                  </a:lnTo>
                  <a:cubicBezTo>
                    <a:pt x="4299" y="2296"/>
                    <a:pt x="4245" y="2272"/>
                    <a:pt x="4192" y="2272"/>
                  </a:cubicBezTo>
                  <a:cubicBezTo>
                    <a:pt x="4138" y="2272"/>
                    <a:pt x="4084" y="2296"/>
                    <a:pt x="4049" y="2344"/>
                  </a:cubicBezTo>
                  <a:cubicBezTo>
                    <a:pt x="3977" y="2415"/>
                    <a:pt x="3977" y="2534"/>
                    <a:pt x="4049" y="2606"/>
                  </a:cubicBezTo>
                  <a:lnTo>
                    <a:pt x="6454" y="5035"/>
                  </a:lnTo>
                  <a:lnTo>
                    <a:pt x="3477" y="6297"/>
                  </a:lnTo>
                  <a:lnTo>
                    <a:pt x="1882" y="4725"/>
                  </a:lnTo>
                  <a:lnTo>
                    <a:pt x="3668" y="558"/>
                  </a:lnTo>
                  <a:close/>
                  <a:moveTo>
                    <a:pt x="1643" y="5059"/>
                  </a:moveTo>
                  <a:lnTo>
                    <a:pt x="1691" y="5083"/>
                  </a:lnTo>
                  <a:lnTo>
                    <a:pt x="3144" y="6535"/>
                  </a:lnTo>
                  <a:lnTo>
                    <a:pt x="2215" y="7464"/>
                  </a:lnTo>
                  <a:cubicBezTo>
                    <a:pt x="2001" y="7678"/>
                    <a:pt x="1739" y="7774"/>
                    <a:pt x="1477" y="7774"/>
                  </a:cubicBezTo>
                  <a:cubicBezTo>
                    <a:pt x="1191" y="7774"/>
                    <a:pt x="929" y="7678"/>
                    <a:pt x="715" y="7464"/>
                  </a:cubicBezTo>
                  <a:cubicBezTo>
                    <a:pt x="524" y="7273"/>
                    <a:pt x="405" y="7011"/>
                    <a:pt x="405" y="6726"/>
                  </a:cubicBezTo>
                  <a:cubicBezTo>
                    <a:pt x="405" y="6440"/>
                    <a:pt x="524" y="6178"/>
                    <a:pt x="715" y="5987"/>
                  </a:cubicBezTo>
                  <a:lnTo>
                    <a:pt x="1643" y="5059"/>
                  </a:lnTo>
                  <a:close/>
                  <a:moveTo>
                    <a:pt x="3430" y="6821"/>
                  </a:moveTo>
                  <a:lnTo>
                    <a:pt x="4406" y="7797"/>
                  </a:lnTo>
                  <a:lnTo>
                    <a:pt x="3906" y="8274"/>
                  </a:lnTo>
                  <a:lnTo>
                    <a:pt x="2953" y="7297"/>
                  </a:lnTo>
                  <a:lnTo>
                    <a:pt x="3430" y="6821"/>
                  </a:lnTo>
                  <a:close/>
                  <a:moveTo>
                    <a:pt x="3606" y="1"/>
                  </a:moveTo>
                  <a:cubicBezTo>
                    <a:pt x="3587" y="1"/>
                    <a:pt x="3568" y="4"/>
                    <a:pt x="3549" y="10"/>
                  </a:cubicBezTo>
                  <a:cubicBezTo>
                    <a:pt x="3477" y="10"/>
                    <a:pt x="3430" y="58"/>
                    <a:pt x="3406" y="129"/>
                  </a:cubicBezTo>
                  <a:lnTo>
                    <a:pt x="1477" y="4654"/>
                  </a:lnTo>
                  <a:lnTo>
                    <a:pt x="429" y="5702"/>
                  </a:lnTo>
                  <a:cubicBezTo>
                    <a:pt x="167" y="5964"/>
                    <a:pt x="0" y="6321"/>
                    <a:pt x="0" y="6726"/>
                  </a:cubicBezTo>
                  <a:cubicBezTo>
                    <a:pt x="0" y="7107"/>
                    <a:pt x="167" y="7464"/>
                    <a:pt x="429" y="7750"/>
                  </a:cubicBezTo>
                  <a:cubicBezTo>
                    <a:pt x="715" y="8012"/>
                    <a:pt x="1072" y="8178"/>
                    <a:pt x="1453" y="8178"/>
                  </a:cubicBezTo>
                  <a:cubicBezTo>
                    <a:pt x="1858" y="8178"/>
                    <a:pt x="2215" y="8012"/>
                    <a:pt x="2477" y="7750"/>
                  </a:cubicBezTo>
                  <a:lnTo>
                    <a:pt x="2667" y="7583"/>
                  </a:lnTo>
                  <a:lnTo>
                    <a:pt x="3763" y="8702"/>
                  </a:lnTo>
                  <a:cubicBezTo>
                    <a:pt x="3811" y="8726"/>
                    <a:pt x="3858" y="8750"/>
                    <a:pt x="3906" y="8750"/>
                  </a:cubicBezTo>
                  <a:cubicBezTo>
                    <a:pt x="3953" y="8750"/>
                    <a:pt x="4025" y="8726"/>
                    <a:pt x="4049" y="8702"/>
                  </a:cubicBezTo>
                  <a:lnTo>
                    <a:pt x="4811" y="7940"/>
                  </a:lnTo>
                  <a:cubicBezTo>
                    <a:pt x="4882" y="7845"/>
                    <a:pt x="4882" y="7726"/>
                    <a:pt x="4811" y="7654"/>
                  </a:cubicBezTo>
                  <a:lnTo>
                    <a:pt x="3763" y="6607"/>
                  </a:lnTo>
                  <a:lnTo>
                    <a:pt x="8050" y="4773"/>
                  </a:lnTo>
                  <a:cubicBezTo>
                    <a:pt x="8121" y="4749"/>
                    <a:pt x="8169" y="4702"/>
                    <a:pt x="8169" y="4630"/>
                  </a:cubicBezTo>
                  <a:cubicBezTo>
                    <a:pt x="8192" y="4559"/>
                    <a:pt x="8169" y="4511"/>
                    <a:pt x="8121" y="4440"/>
                  </a:cubicBezTo>
                  <a:lnTo>
                    <a:pt x="6716" y="3034"/>
                  </a:lnTo>
                  <a:cubicBezTo>
                    <a:pt x="7002" y="2606"/>
                    <a:pt x="6978" y="1987"/>
                    <a:pt x="6573" y="1606"/>
                  </a:cubicBezTo>
                  <a:cubicBezTo>
                    <a:pt x="6359" y="1391"/>
                    <a:pt x="6073" y="1272"/>
                    <a:pt x="5787" y="1272"/>
                  </a:cubicBezTo>
                  <a:cubicBezTo>
                    <a:pt x="5549" y="1272"/>
                    <a:pt x="5335" y="1344"/>
                    <a:pt x="5144" y="1463"/>
                  </a:cubicBezTo>
                  <a:lnTo>
                    <a:pt x="3739" y="58"/>
                  </a:lnTo>
                  <a:cubicBezTo>
                    <a:pt x="3704" y="23"/>
                    <a:pt x="3657" y="1"/>
                    <a:pt x="360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4;p58">
              <a:extLst>
                <a:ext uri="{FF2B5EF4-FFF2-40B4-BE49-F238E27FC236}">
                  <a16:creationId xmlns:a16="http://schemas.microsoft.com/office/drawing/2014/main" id="{85B42543-A135-0361-7C80-9E6DBA71A581}"/>
                </a:ext>
              </a:extLst>
            </p:cNvPr>
            <p:cNvSpPr/>
            <p:nvPr/>
          </p:nvSpPr>
          <p:spPr>
            <a:xfrm>
              <a:off x="3679243" y="2596947"/>
              <a:ext cx="31362" cy="29983"/>
            </a:xfrm>
            <a:custGeom>
              <a:avLst/>
              <a:gdLst/>
              <a:ahLst/>
              <a:cxnLst/>
              <a:rect l="l" t="t" r="r" b="b"/>
              <a:pathLst>
                <a:path w="978" h="935" extrusionOk="0">
                  <a:moveTo>
                    <a:pt x="751" y="0"/>
                  </a:moveTo>
                  <a:cubicBezTo>
                    <a:pt x="703" y="0"/>
                    <a:pt x="656" y="18"/>
                    <a:pt x="620" y="54"/>
                  </a:cubicBezTo>
                  <a:lnTo>
                    <a:pt x="72" y="601"/>
                  </a:lnTo>
                  <a:cubicBezTo>
                    <a:pt x="1" y="673"/>
                    <a:pt x="1" y="792"/>
                    <a:pt x="72" y="863"/>
                  </a:cubicBezTo>
                  <a:cubicBezTo>
                    <a:pt x="120" y="911"/>
                    <a:pt x="168" y="935"/>
                    <a:pt x="215" y="935"/>
                  </a:cubicBezTo>
                  <a:cubicBezTo>
                    <a:pt x="263" y="935"/>
                    <a:pt x="310" y="911"/>
                    <a:pt x="358" y="863"/>
                  </a:cubicBezTo>
                  <a:lnTo>
                    <a:pt x="882" y="339"/>
                  </a:lnTo>
                  <a:cubicBezTo>
                    <a:pt x="977" y="268"/>
                    <a:pt x="977" y="125"/>
                    <a:pt x="882" y="54"/>
                  </a:cubicBezTo>
                  <a:cubicBezTo>
                    <a:pt x="846" y="18"/>
                    <a:pt x="799" y="0"/>
                    <a:pt x="75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5;p58">
              <a:extLst>
                <a:ext uri="{FF2B5EF4-FFF2-40B4-BE49-F238E27FC236}">
                  <a16:creationId xmlns:a16="http://schemas.microsoft.com/office/drawing/2014/main" id="{CB3CD581-B827-5F5D-0951-03A53D2FA33F}"/>
                </a:ext>
              </a:extLst>
            </p:cNvPr>
            <p:cNvSpPr/>
            <p:nvPr/>
          </p:nvSpPr>
          <p:spPr>
            <a:xfrm>
              <a:off x="3663979" y="2629977"/>
              <a:ext cx="13019" cy="12250"/>
            </a:xfrm>
            <a:custGeom>
              <a:avLst/>
              <a:gdLst/>
              <a:ahLst/>
              <a:cxnLst/>
              <a:rect l="l" t="t" r="r" b="b"/>
              <a:pathLst>
                <a:path w="406" h="382" extrusionOk="0">
                  <a:moveTo>
                    <a:pt x="215" y="0"/>
                  </a:moveTo>
                  <a:cubicBezTo>
                    <a:pt x="143" y="0"/>
                    <a:pt x="96" y="0"/>
                    <a:pt x="72" y="48"/>
                  </a:cubicBezTo>
                  <a:cubicBezTo>
                    <a:pt x="24" y="95"/>
                    <a:pt x="1" y="143"/>
                    <a:pt x="1" y="191"/>
                  </a:cubicBezTo>
                  <a:cubicBezTo>
                    <a:pt x="1" y="238"/>
                    <a:pt x="24" y="286"/>
                    <a:pt x="72" y="333"/>
                  </a:cubicBezTo>
                  <a:cubicBezTo>
                    <a:pt x="96" y="357"/>
                    <a:pt x="167" y="381"/>
                    <a:pt x="215" y="381"/>
                  </a:cubicBezTo>
                  <a:cubicBezTo>
                    <a:pt x="263" y="381"/>
                    <a:pt x="310" y="381"/>
                    <a:pt x="358" y="333"/>
                  </a:cubicBezTo>
                  <a:cubicBezTo>
                    <a:pt x="382" y="286"/>
                    <a:pt x="405" y="238"/>
                    <a:pt x="405" y="191"/>
                  </a:cubicBezTo>
                  <a:cubicBezTo>
                    <a:pt x="405" y="143"/>
                    <a:pt x="382" y="95"/>
                    <a:pt x="358" y="48"/>
                  </a:cubicBezTo>
                  <a:cubicBezTo>
                    <a:pt x="310" y="24"/>
                    <a:pt x="263" y="0"/>
                    <a:pt x="2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6;p58">
              <a:extLst>
                <a:ext uri="{FF2B5EF4-FFF2-40B4-BE49-F238E27FC236}">
                  <a16:creationId xmlns:a16="http://schemas.microsoft.com/office/drawing/2014/main" id="{86EED4C9-5741-8325-21C7-6A0C5ADA4335}"/>
                </a:ext>
              </a:extLst>
            </p:cNvPr>
            <p:cNvSpPr/>
            <p:nvPr/>
          </p:nvSpPr>
          <p:spPr>
            <a:xfrm>
              <a:off x="3628865" y="2573442"/>
              <a:ext cx="12987" cy="36685"/>
            </a:xfrm>
            <a:custGeom>
              <a:avLst/>
              <a:gdLst/>
              <a:ahLst/>
              <a:cxnLst/>
              <a:rect l="l" t="t" r="r" b="b"/>
              <a:pathLst>
                <a:path w="405" h="1144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930"/>
                  </a:lnTo>
                  <a:cubicBezTo>
                    <a:pt x="0" y="1049"/>
                    <a:pt x="95" y="1144"/>
                    <a:pt x="214" y="1144"/>
                  </a:cubicBezTo>
                  <a:cubicBezTo>
                    <a:pt x="310" y="1144"/>
                    <a:pt x="405" y="1049"/>
                    <a:pt x="405" y="930"/>
                  </a:cubicBezTo>
                  <a:lnTo>
                    <a:pt x="405" y="215"/>
                  </a:lnTo>
                  <a:cubicBezTo>
                    <a:pt x="405" y="96"/>
                    <a:pt x="310" y="1"/>
                    <a:pt x="21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7;p58">
              <a:extLst>
                <a:ext uri="{FF2B5EF4-FFF2-40B4-BE49-F238E27FC236}">
                  <a16:creationId xmlns:a16="http://schemas.microsoft.com/office/drawing/2014/main" id="{38A92A6C-A579-90A7-4345-36A1AD7D64DB}"/>
                </a:ext>
              </a:extLst>
            </p:cNvPr>
            <p:cNvSpPr/>
            <p:nvPr/>
          </p:nvSpPr>
          <p:spPr>
            <a:xfrm>
              <a:off x="3696046" y="2663552"/>
              <a:ext cx="36685" cy="13019"/>
            </a:xfrm>
            <a:custGeom>
              <a:avLst/>
              <a:gdLst/>
              <a:ahLst/>
              <a:cxnLst/>
              <a:rect l="l" t="t" r="r" b="b"/>
              <a:pathLst>
                <a:path w="1144" h="406" extrusionOk="0">
                  <a:moveTo>
                    <a:pt x="191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10"/>
                    <a:pt x="96" y="406"/>
                    <a:pt x="191" y="406"/>
                  </a:cubicBezTo>
                  <a:lnTo>
                    <a:pt x="953" y="406"/>
                  </a:lnTo>
                  <a:cubicBezTo>
                    <a:pt x="1072" y="406"/>
                    <a:pt x="1144" y="310"/>
                    <a:pt x="1144" y="215"/>
                  </a:cubicBezTo>
                  <a:cubicBezTo>
                    <a:pt x="1144" y="96"/>
                    <a:pt x="1072" y="1"/>
                    <a:pt x="95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8;p58">
              <a:extLst>
                <a:ext uri="{FF2B5EF4-FFF2-40B4-BE49-F238E27FC236}">
                  <a16:creationId xmlns:a16="http://schemas.microsoft.com/office/drawing/2014/main" id="{7E014A6D-5171-40C6-4319-1E2C5E919B39}"/>
                </a:ext>
              </a:extLst>
            </p:cNvPr>
            <p:cNvSpPr/>
            <p:nvPr/>
          </p:nvSpPr>
          <p:spPr>
            <a:xfrm>
              <a:off x="3698355" y="2809427"/>
              <a:ext cx="38192" cy="38224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6" y="381"/>
                  </a:moveTo>
                  <a:cubicBezTo>
                    <a:pt x="715" y="381"/>
                    <a:pt x="786" y="477"/>
                    <a:pt x="786" y="596"/>
                  </a:cubicBezTo>
                  <a:cubicBezTo>
                    <a:pt x="786" y="691"/>
                    <a:pt x="715" y="786"/>
                    <a:pt x="596" y="786"/>
                  </a:cubicBezTo>
                  <a:cubicBezTo>
                    <a:pt x="477" y="786"/>
                    <a:pt x="405" y="691"/>
                    <a:pt x="405" y="596"/>
                  </a:cubicBezTo>
                  <a:cubicBezTo>
                    <a:pt x="405" y="477"/>
                    <a:pt x="477" y="381"/>
                    <a:pt x="596" y="381"/>
                  </a:cubicBezTo>
                  <a:close/>
                  <a:moveTo>
                    <a:pt x="596" y="0"/>
                  </a:moveTo>
                  <a:cubicBezTo>
                    <a:pt x="262" y="0"/>
                    <a:pt x="0" y="262"/>
                    <a:pt x="0" y="596"/>
                  </a:cubicBezTo>
                  <a:cubicBezTo>
                    <a:pt x="0" y="905"/>
                    <a:pt x="262" y="1191"/>
                    <a:pt x="596" y="1191"/>
                  </a:cubicBezTo>
                  <a:cubicBezTo>
                    <a:pt x="929" y="1191"/>
                    <a:pt x="1191" y="905"/>
                    <a:pt x="1191" y="596"/>
                  </a:cubicBezTo>
                  <a:cubicBezTo>
                    <a:pt x="1191" y="262"/>
                    <a:pt x="929" y="0"/>
                    <a:pt x="59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9;p58">
              <a:extLst>
                <a:ext uri="{FF2B5EF4-FFF2-40B4-BE49-F238E27FC236}">
                  <a16:creationId xmlns:a16="http://schemas.microsoft.com/office/drawing/2014/main" id="{6A9DBAF6-72F1-8D16-072C-0BFDC314A9C2}"/>
                </a:ext>
              </a:extLst>
            </p:cNvPr>
            <p:cNvSpPr/>
            <p:nvPr/>
          </p:nvSpPr>
          <p:spPr>
            <a:xfrm>
              <a:off x="3664748" y="2775050"/>
              <a:ext cx="105406" cy="106175"/>
            </a:xfrm>
            <a:custGeom>
              <a:avLst/>
              <a:gdLst/>
              <a:ahLst/>
              <a:cxnLst/>
              <a:rect l="l" t="t" r="r" b="b"/>
              <a:pathLst>
                <a:path w="3287" h="3311" extrusionOk="0">
                  <a:moveTo>
                    <a:pt x="1810" y="406"/>
                  </a:moveTo>
                  <a:lnTo>
                    <a:pt x="1858" y="620"/>
                  </a:lnTo>
                  <a:cubicBezTo>
                    <a:pt x="1882" y="691"/>
                    <a:pt x="1906" y="739"/>
                    <a:pt x="1977" y="763"/>
                  </a:cubicBezTo>
                  <a:cubicBezTo>
                    <a:pt x="2072" y="810"/>
                    <a:pt x="2168" y="858"/>
                    <a:pt x="2239" y="930"/>
                  </a:cubicBezTo>
                  <a:cubicBezTo>
                    <a:pt x="2273" y="946"/>
                    <a:pt x="2318" y="963"/>
                    <a:pt x="2367" y="963"/>
                  </a:cubicBezTo>
                  <a:cubicBezTo>
                    <a:pt x="2388" y="963"/>
                    <a:pt x="2409" y="960"/>
                    <a:pt x="2430" y="953"/>
                  </a:cubicBezTo>
                  <a:lnTo>
                    <a:pt x="2644" y="882"/>
                  </a:lnTo>
                  <a:lnTo>
                    <a:pt x="2811" y="1191"/>
                  </a:lnTo>
                  <a:lnTo>
                    <a:pt x="2644" y="1334"/>
                  </a:lnTo>
                  <a:cubicBezTo>
                    <a:pt x="2596" y="1382"/>
                    <a:pt x="2572" y="1453"/>
                    <a:pt x="2572" y="1501"/>
                  </a:cubicBezTo>
                  <a:cubicBezTo>
                    <a:pt x="2596" y="1549"/>
                    <a:pt x="2596" y="1620"/>
                    <a:pt x="2596" y="1668"/>
                  </a:cubicBezTo>
                  <a:cubicBezTo>
                    <a:pt x="2596" y="1715"/>
                    <a:pt x="2596" y="1763"/>
                    <a:pt x="2572" y="1811"/>
                  </a:cubicBezTo>
                  <a:cubicBezTo>
                    <a:pt x="2572" y="1882"/>
                    <a:pt x="2596" y="1954"/>
                    <a:pt x="2644" y="1977"/>
                  </a:cubicBezTo>
                  <a:lnTo>
                    <a:pt x="2811" y="2144"/>
                  </a:lnTo>
                  <a:lnTo>
                    <a:pt x="2644" y="2430"/>
                  </a:lnTo>
                  <a:lnTo>
                    <a:pt x="2430" y="2358"/>
                  </a:lnTo>
                  <a:cubicBezTo>
                    <a:pt x="2410" y="2352"/>
                    <a:pt x="2391" y="2349"/>
                    <a:pt x="2373" y="2349"/>
                  </a:cubicBezTo>
                  <a:cubicBezTo>
                    <a:pt x="2321" y="2349"/>
                    <a:pt x="2274" y="2371"/>
                    <a:pt x="2239" y="2406"/>
                  </a:cubicBezTo>
                  <a:cubicBezTo>
                    <a:pt x="2168" y="2454"/>
                    <a:pt x="2072" y="2525"/>
                    <a:pt x="1977" y="2549"/>
                  </a:cubicBezTo>
                  <a:cubicBezTo>
                    <a:pt x="1929" y="2573"/>
                    <a:pt x="1882" y="2620"/>
                    <a:pt x="1858" y="2692"/>
                  </a:cubicBezTo>
                  <a:lnTo>
                    <a:pt x="1810" y="2906"/>
                  </a:lnTo>
                  <a:lnTo>
                    <a:pt x="1477" y="2906"/>
                  </a:lnTo>
                  <a:lnTo>
                    <a:pt x="1429" y="2692"/>
                  </a:lnTo>
                  <a:cubicBezTo>
                    <a:pt x="1405" y="2620"/>
                    <a:pt x="1358" y="2573"/>
                    <a:pt x="1310" y="2549"/>
                  </a:cubicBezTo>
                  <a:cubicBezTo>
                    <a:pt x="1215" y="2525"/>
                    <a:pt x="1120" y="2454"/>
                    <a:pt x="1048" y="2406"/>
                  </a:cubicBezTo>
                  <a:cubicBezTo>
                    <a:pt x="1013" y="2371"/>
                    <a:pt x="966" y="2349"/>
                    <a:pt x="915" y="2349"/>
                  </a:cubicBezTo>
                  <a:cubicBezTo>
                    <a:pt x="896" y="2349"/>
                    <a:pt x="877" y="2352"/>
                    <a:pt x="858" y="2358"/>
                  </a:cubicBezTo>
                  <a:lnTo>
                    <a:pt x="643" y="2430"/>
                  </a:lnTo>
                  <a:lnTo>
                    <a:pt x="477" y="2144"/>
                  </a:lnTo>
                  <a:lnTo>
                    <a:pt x="643" y="1977"/>
                  </a:lnTo>
                  <a:cubicBezTo>
                    <a:pt x="691" y="1954"/>
                    <a:pt x="715" y="1882"/>
                    <a:pt x="715" y="1811"/>
                  </a:cubicBezTo>
                  <a:cubicBezTo>
                    <a:pt x="691" y="1763"/>
                    <a:pt x="691" y="1715"/>
                    <a:pt x="691" y="1668"/>
                  </a:cubicBezTo>
                  <a:cubicBezTo>
                    <a:pt x="691" y="1620"/>
                    <a:pt x="691" y="1572"/>
                    <a:pt x="715" y="1501"/>
                  </a:cubicBezTo>
                  <a:cubicBezTo>
                    <a:pt x="715" y="1453"/>
                    <a:pt x="691" y="1382"/>
                    <a:pt x="643" y="1334"/>
                  </a:cubicBezTo>
                  <a:lnTo>
                    <a:pt x="477" y="1191"/>
                  </a:lnTo>
                  <a:lnTo>
                    <a:pt x="643" y="882"/>
                  </a:lnTo>
                  <a:lnTo>
                    <a:pt x="858" y="953"/>
                  </a:lnTo>
                  <a:cubicBezTo>
                    <a:pt x="887" y="963"/>
                    <a:pt x="917" y="969"/>
                    <a:pt x="945" y="969"/>
                  </a:cubicBezTo>
                  <a:cubicBezTo>
                    <a:pt x="984" y="969"/>
                    <a:pt x="1020" y="957"/>
                    <a:pt x="1048" y="930"/>
                  </a:cubicBezTo>
                  <a:cubicBezTo>
                    <a:pt x="1120" y="858"/>
                    <a:pt x="1215" y="810"/>
                    <a:pt x="1310" y="763"/>
                  </a:cubicBezTo>
                  <a:cubicBezTo>
                    <a:pt x="1358" y="739"/>
                    <a:pt x="1405" y="691"/>
                    <a:pt x="1429" y="620"/>
                  </a:cubicBezTo>
                  <a:lnTo>
                    <a:pt x="1477" y="406"/>
                  </a:lnTo>
                  <a:close/>
                  <a:moveTo>
                    <a:pt x="1310" y="1"/>
                  </a:moveTo>
                  <a:cubicBezTo>
                    <a:pt x="1215" y="1"/>
                    <a:pt x="1144" y="72"/>
                    <a:pt x="1120" y="167"/>
                  </a:cubicBezTo>
                  <a:lnTo>
                    <a:pt x="1072" y="453"/>
                  </a:lnTo>
                  <a:cubicBezTo>
                    <a:pt x="1001" y="477"/>
                    <a:pt x="953" y="501"/>
                    <a:pt x="882" y="548"/>
                  </a:cubicBezTo>
                  <a:lnTo>
                    <a:pt x="620" y="453"/>
                  </a:lnTo>
                  <a:cubicBezTo>
                    <a:pt x="603" y="449"/>
                    <a:pt x="586" y="447"/>
                    <a:pt x="569" y="447"/>
                  </a:cubicBezTo>
                  <a:cubicBezTo>
                    <a:pt x="492" y="447"/>
                    <a:pt x="421" y="490"/>
                    <a:pt x="381" y="548"/>
                  </a:cubicBezTo>
                  <a:lnTo>
                    <a:pt x="48" y="1120"/>
                  </a:lnTo>
                  <a:cubicBezTo>
                    <a:pt x="0" y="1191"/>
                    <a:pt x="24" y="1311"/>
                    <a:pt x="96" y="1358"/>
                  </a:cubicBezTo>
                  <a:lnTo>
                    <a:pt x="310" y="1572"/>
                  </a:lnTo>
                  <a:cubicBezTo>
                    <a:pt x="310" y="1596"/>
                    <a:pt x="310" y="1620"/>
                    <a:pt x="310" y="1668"/>
                  </a:cubicBezTo>
                  <a:cubicBezTo>
                    <a:pt x="310" y="1692"/>
                    <a:pt x="310" y="1739"/>
                    <a:pt x="310" y="1763"/>
                  </a:cubicBezTo>
                  <a:lnTo>
                    <a:pt x="96" y="1954"/>
                  </a:lnTo>
                  <a:cubicBezTo>
                    <a:pt x="24" y="2025"/>
                    <a:pt x="0" y="2120"/>
                    <a:pt x="48" y="2192"/>
                  </a:cubicBezTo>
                  <a:lnTo>
                    <a:pt x="381" y="2763"/>
                  </a:lnTo>
                  <a:cubicBezTo>
                    <a:pt x="418" y="2836"/>
                    <a:pt x="482" y="2867"/>
                    <a:pt x="553" y="2867"/>
                  </a:cubicBezTo>
                  <a:cubicBezTo>
                    <a:pt x="575" y="2867"/>
                    <a:pt x="597" y="2864"/>
                    <a:pt x="620" y="2858"/>
                  </a:cubicBezTo>
                  <a:lnTo>
                    <a:pt x="882" y="2763"/>
                  </a:lnTo>
                  <a:cubicBezTo>
                    <a:pt x="953" y="2811"/>
                    <a:pt x="1001" y="2835"/>
                    <a:pt x="1072" y="2882"/>
                  </a:cubicBezTo>
                  <a:lnTo>
                    <a:pt x="1120" y="3168"/>
                  </a:lnTo>
                  <a:cubicBezTo>
                    <a:pt x="1144" y="3240"/>
                    <a:pt x="1215" y="3311"/>
                    <a:pt x="1310" y="3311"/>
                  </a:cubicBezTo>
                  <a:lnTo>
                    <a:pt x="1977" y="3311"/>
                  </a:lnTo>
                  <a:cubicBezTo>
                    <a:pt x="2072" y="3311"/>
                    <a:pt x="2144" y="3240"/>
                    <a:pt x="2168" y="3168"/>
                  </a:cubicBezTo>
                  <a:lnTo>
                    <a:pt x="2239" y="2882"/>
                  </a:lnTo>
                  <a:cubicBezTo>
                    <a:pt x="2287" y="2835"/>
                    <a:pt x="2358" y="2811"/>
                    <a:pt x="2406" y="2763"/>
                  </a:cubicBezTo>
                  <a:lnTo>
                    <a:pt x="2668" y="2858"/>
                  </a:lnTo>
                  <a:cubicBezTo>
                    <a:pt x="2690" y="2864"/>
                    <a:pt x="2713" y="2867"/>
                    <a:pt x="2734" y="2867"/>
                  </a:cubicBezTo>
                  <a:cubicBezTo>
                    <a:pt x="2805" y="2867"/>
                    <a:pt x="2869" y="2836"/>
                    <a:pt x="2906" y="2763"/>
                  </a:cubicBezTo>
                  <a:lnTo>
                    <a:pt x="3239" y="2192"/>
                  </a:lnTo>
                  <a:cubicBezTo>
                    <a:pt x="3287" y="2120"/>
                    <a:pt x="3263" y="2025"/>
                    <a:pt x="3192" y="1954"/>
                  </a:cubicBezTo>
                  <a:lnTo>
                    <a:pt x="2977" y="1763"/>
                  </a:lnTo>
                  <a:cubicBezTo>
                    <a:pt x="2977" y="1739"/>
                    <a:pt x="2977" y="1692"/>
                    <a:pt x="2977" y="1668"/>
                  </a:cubicBezTo>
                  <a:cubicBezTo>
                    <a:pt x="2977" y="1620"/>
                    <a:pt x="2977" y="1596"/>
                    <a:pt x="2977" y="1572"/>
                  </a:cubicBezTo>
                  <a:lnTo>
                    <a:pt x="3192" y="1358"/>
                  </a:lnTo>
                  <a:cubicBezTo>
                    <a:pt x="3263" y="1311"/>
                    <a:pt x="3287" y="1191"/>
                    <a:pt x="3239" y="1120"/>
                  </a:cubicBezTo>
                  <a:lnTo>
                    <a:pt x="2906" y="548"/>
                  </a:lnTo>
                  <a:cubicBezTo>
                    <a:pt x="2867" y="490"/>
                    <a:pt x="2795" y="447"/>
                    <a:pt x="2718" y="447"/>
                  </a:cubicBezTo>
                  <a:cubicBezTo>
                    <a:pt x="2701" y="447"/>
                    <a:pt x="2685" y="449"/>
                    <a:pt x="2668" y="453"/>
                  </a:cubicBezTo>
                  <a:lnTo>
                    <a:pt x="2406" y="548"/>
                  </a:lnTo>
                  <a:cubicBezTo>
                    <a:pt x="2358" y="501"/>
                    <a:pt x="2287" y="477"/>
                    <a:pt x="2239" y="453"/>
                  </a:cubicBezTo>
                  <a:lnTo>
                    <a:pt x="2168" y="167"/>
                  </a:lnTo>
                  <a:cubicBezTo>
                    <a:pt x="2144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80;p58">
              <a:extLst>
                <a:ext uri="{FF2B5EF4-FFF2-40B4-BE49-F238E27FC236}">
                  <a16:creationId xmlns:a16="http://schemas.microsoft.com/office/drawing/2014/main" id="{173837CD-1812-29D3-E62C-C62F7B1F8FC7}"/>
                </a:ext>
              </a:extLst>
            </p:cNvPr>
            <p:cNvSpPr/>
            <p:nvPr/>
          </p:nvSpPr>
          <p:spPr>
            <a:xfrm>
              <a:off x="3718974" y="2555131"/>
              <a:ext cx="51180" cy="56727"/>
            </a:xfrm>
            <a:custGeom>
              <a:avLst/>
              <a:gdLst/>
              <a:ahLst/>
              <a:cxnLst/>
              <a:rect l="l" t="t" r="r" b="b"/>
              <a:pathLst>
                <a:path w="1596" h="1769" extrusionOk="0">
                  <a:moveTo>
                    <a:pt x="810" y="715"/>
                  </a:moveTo>
                  <a:lnTo>
                    <a:pt x="953" y="1072"/>
                  </a:lnTo>
                  <a:lnTo>
                    <a:pt x="643" y="1072"/>
                  </a:lnTo>
                  <a:lnTo>
                    <a:pt x="810" y="715"/>
                  </a:lnTo>
                  <a:close/>
                  <a:moveTo>
                    <a:pt x="810" y="0"/>
                  </a:moveTo>
                  <a:cubicBezTo>
                    <a:pt x="715" y="0"/>
                    <a:pt x="643" y="48"/>
                    <a:pt x="619" y="119"/>
                  </a:cubicBezTo>
                  <a:lnTo>
                    <a:pt x="48" y="1501"/>
                  </a:lnTo>
                  <a:cubicBezTo>
                    <a:pt x="0" y="1596"/>
                    <a:pt x="48" y="1715"/>
                    <a:pt x="143" y="1762"/>
                  </a:cubicBezTo>
                  <a:lnTo>
                    <a:pt x="238" y="1762"/>
                  </a:lnTo>
                  <a:cubicBezTo>
                    <a:pt x="310" y="1762"/>
                    <a:pt x="381" y="1715"/>
                    <a:pt x="405" y="1643"/>
                  </a:cubicBezTo>
                  <a:lnTo>
                    <a:pt x="477" y="1477"/>
                  </a:lnTo>
                  <a:lnTo>
                    <a:pt x="1120" y="1477"/>
                  </a:lnTo>
                  <a:lnTo>
                    <a:pt x="1191" y="1643"/>
                  </a:lnTo>
                  <a:cubicBezTo>
                    <a:pt x="1230" y="1722"/>
                    <a:pt x="1319" y="1769"/>
                    <a:pt x="1402" y="1769"/>
                  </a:cubicBezTo>
                  <a:cubicBezTo>
                    <a:pt x="1420" y="1769"/>
                    <a:pt x="1437" y="1767"/>
                    <a:pt x="1453" y="1762"/>
                  </a:cubicBezTo>
                  <a:cubicBezTo>
                    <a:pt x="1548" y="1715"/>
                    <a:pt x="1596" y="1596"/>
                    <a:pt x="1548" y="1501"/>
                  </a:cubicBezTo>
                  <a:lnTo>
                    <a:pt x="977" y="119"/>
                  </a:lnTo>
                  <a:cubicBezTo>
                    <a:pt x="953" y="48"/>
                    <a:pt x="881" y="0"/>
                    <a:pt x="8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81;p58">
              <a:extLst>
                <a:ext uri="{FF2B5EF4-FFF2-40B4-BE49-F238E27FC236}">
                  <a16:creationId xmlns:a16="http://schemas.microsoft.com/office/drawing/2014/main" id="{DFFF91E6-2D79-B076-1C86-B82D68C8F2ED}"/>
                </a:ext>
              </a:extLst>
            </p:cNvPr>
            <p:cNvSpPr/>
            <p:nvPr/>
          </p:nvSpPr>
          <p:spPr>
            <a:xfrm>
              <a:off x="3444060" y="2555131"/>
              <a:ext cx="84017" cy="77924"/>
            </a:xfrm>
            <a:custGeom>
              <a:avLst/>
              <a:gdLst/>
              <a:ahLst/>
              <a:cxnLst/>
              <a:rect l="l" t="t" r="r" b="b"/>
              <a:pathLst>
                <a:path w="2620" h="2430" extrusionOk="0">
                  <a:moveTo>
                    <a:pt x="2120" y="405"/>
                  </a:moveTo>
                  <a:cubicBezTo>
                    <a:pt x="2167" y="405"/>
                    <a:pt x="2215" y="453"/>
                    <a:pt x="2215" y="500"/>
                  </a:cubicBezTo>
                  <a:lnTo>
                    <a:pt x="2215" y="1953"/>
                  </a:lnTo>
                  <a:cubicBezTo>
                    <a:pt x="2215" y="2001"/>
                    <a:pt x="2167" y="2024"/>
                    <a:pt x="2120" y="2024"/>
                  </a:cubicBezTo>
                  <a:lnTo>
                    <a:pt x="476" y="2024"/>
                  </a:lnTo>
                  <a:cubicBezTo>
                    <a:pt x="429" y="2024"/>
                    <a:pt x="381" y="2001"/>
                    <a:pt x="381" y="1953"/>
                  </a:cubicBezTo>
                  <a:lnTo>
                    <a:pt x="381" y="500"/>
                  </a:lnTo>
                  <a:cubicBezTo>
                    <a:pt x="381" y="453"/>
                    <a:pt x="429" y="405"/>
                    <a:pt x="476" y="405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5"/>
                    <a:pt x="0" y="500"/>
                  </a:cubicBezTo>
                  <a:lnTo>
                    <a:pt x="0" y="1953"/>
                  </a:lnTo>
                  <a:cubicBezTo>
                    <a:pt x="0" y="2215"/>
                    <a:pt x="214" y="2429"/>
                    <a:pt x="476" y="2429"/>
                  </a:cubicBezTo>
                  <a:lnTo>
                    <a:pt x="2120" y="2429"/>
                  </a:lnTo>
                  <a:cubicBezTo>
                    <a:pt x="2381" y="2429"/>
                    <a:pt x="2620" y="2215"/>
                    <a:pt x="2620" y="1953"/>
                  </a:cubicBezTo>
                  <a:lnTo>
                    <a:pt x="2620" y="500"/>
                  </a:lnTo>
                  <a:cubicBezTo>
                    <a:pt x="2620" y="238"/>
                    <a:pt x="2405" y="0"/>
                    <a:pt x="21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82;p58">
              <a:extLst>
                <a:ext uri="{FF2B5EF4-FFF2-40B4-BE49-F238E27FC236}">
                  <a16:creationId xmlns:a16="http://schemas.microsoft.com/office/drawing/2014/main" id="{408F0A2C-9CCD-BF68-BA98-9A3650EE1E58}"/>
                </a:ext>
              </a:extLst>
            </p:cNvPr>
            <p:cNvSpPr/>
            <p:nvPr/>
          </p:nvSpPr>
          <p:spPr>
            <a:xfrm>
              <a:off x="3466956" y="2574981"/>
              <a:ext cx="36685" cy="38224"/>
            </a:xfrm>
            <a:custGeom>
              <a:avLst/>
              <a:gdLst/>
              <a:ahLst/>
              <a:cxnLst/>
              <a:rect l="l" t="t" r="r" b="b"/>
              <a:pathLst>
                <a:path w="1144" h="1192" extrusionOk="0">
                  <a:moveTo>
                    <a:pt x="429" y="405"/>
                  </a:moveTo>
                  <a:lnTo>
                    <a:pt x="739" y="572"/>
                  </a:lnTo>
                  <a:cubicBezTo>
                    <a:pt x="739" y="572"/>
                    <a:pt x="739" y="596"/>
                    <a:pt x="739" y="596"/>
                  </a:cubicBezTo>
                  <a:cubicBezTo>
                    <a:pt x="739" y="620"/>
                    <a:pt x="739" y="620"/>
                    <a:pt x="739" y="620"/>
                  </a:cubicBezTo>
                  <a:lnTo>
                    <a:pt x="429" y="786"/>
                  </a:lnTo>
                  <a:cubicBezTo>
                    <a:pt x="429" y="798"/>
                    <a:pt x="429" y="804"/>
                    <a:pt x="426" y="804"/>
                  </a:cubicBezTo>
                  <a:cubicBezTo>
                    <a:pt x="423" y="804"/>
                    <a:pt x="417" y="798"/>
                    <a:pt x="405" y="786"/>
                  </a:cubicBezTo>
                  <a:lnTo>
                    <a:pt x="405" y="429"/>
                  </a:lnTo>
                  <a:cubicBezTo>
                    <a:pt x="405" y="429"/>
                    <a:pt x="405" y="405"/>
                    <a:pt x="405" y="405"/>
                  </a:cubicBezTo>
                  <a:close/>
                  <a:moveTo>
                    <a:pt x="420" y="0"/>
                  </a:moveTo>
                  <a:cubicBezTo>
                    <a:pt x="346" y="0"/>
                    <a:pt x="274" y="24"/>
                    <a:pt x="215" y="72"/>
                  </a:cubicBezTo>
                  <a:cubicBezTo>
                    <a:pt x="72" y="143"/>
                    <a:pt x="0" y="286"/>
                    <a:pt x="0" y="429"/>
                  </a:cubicBezTo>
                  <a:lnTo>
                    <a:pt x="0" y="786"/>
                  </a:lnTo>
                  <a:cubicBezTo>
                    <a:pt x="0" y="929"/>
                    <a:pt x="72" y="1072"/>
                    <a:pt x="215" y="1143"/>
                  </a:cubicBezTo>
                  <a:cubicBezTo>
                    <a:pt x="286" y="1191"/>
                    <a:pt x="358" y="1191"/>
                    <a:pt x="429" y="1191"/>
                  </a:cubicBezTo>
                  <a:cubicBezTo>
                    <a:pt x="501" y="1191"/>
                    <a:pt x="572" y="1191"/>
                    <a:pt x="643" y="1143"/>
                  </a:cubicBezTo>
                  <a:lnTo>
                    <a:pt x="929" y="977"/>
                  </a:lnTo>
                  <a:cubicBezTo>
                    <a:pt x="1072" y="882"/>
                    <a:pt x="1144" y="762"/>
                    <a:pt x="1144" y="596"/>
                  </a:cubicBezTo>
                  <a:cubicBezTo>
                    <a:pt x="1144" y="453"/>
                    <a:pt x="1072" y="310"/>
                    <a:pt x="929" y="239"/>
                  </a:cubicBezTo>
                  <a:lnTo>
                    <a:pt x="643" y="72"/>
                  </a:lnTo>
                  <a:cubicBezTo>
                    <a:pt x="572" y="24"/>
                    <a:pt x="495" y="0"/>
                    <a:pt x="4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83;p58">
              <a:extLst>
                <a:ext uri="{FF2B5EF4-FFF2-40B4-BE49-F238E27FC236}">
                  <a16:creationId xmlns:a16="http://schemas.microsoft.com/office/drawing/2014/main" id="{4645F387-E997-9736-A395-3C7E30B5CD9E}"/>
                </a:ext>
              </a:extLst>
            </p:cNvPr>
            <p:cNvSpPr/>
            <p:nvPr/>
          </p:nvSpPr>
          <p:spPr>
            <a:xfrm>
              <a:off x="3474588" y="2694112"/>
              <a:ext cx="17605" cy="13019"/>
            </a:xfrm>
            <a:custGeom>
              <a:avLst/>
              <a:gdLst/>
              <a:ahLst/>
              <a:cxnLst/>
              <a:rect l="l" t="t" r="r" b="b"/>
              <a:pathLst>
                <a:path w="549" h="406" extrusionOk="0">
                  <a:moveTo>
                    <a:pt x="215" y="0"/>
                  </a:moveTo>
                  <a:cubicBezTo>
                    <a:pt x="96" y="0"/>
                    <a:pt x="1" y="96"/>
                    <a:pt x="1" y="191"/>
                  </a:cubicBezTo>
                  <a:cubicBezTo>
                    <a:pt x="1" y="310"/>
                    <a:pt x="96" y="405"/>
                    <a:pt x="215" y="405"/>
                  </a:cubicBezTo>
                  <a:lnTo>
                    <a:pt x="358" y="405"/>
                  </a:lnTo>
                  <a:cubicBezTo>
                    <a:pt x="453" y="405"/>
                    <a:pt x="548" y="310"/>
                    <a:pt x="548" y="191"/>
                  </a:cubicBezTo>
                  <a:cubicBezTo>
                    <a:pt x="548" y="96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84;p58">
              <a:extLst>
                <a:ext uri="{FF2B5EF4-FFF2-40B4-BE49-F238E27FC236}">
                  <a16:creationId xmlns:a16="http://schemas.microsoft.com/office/drawing/2014/main" id="{4F719A7C-4E67-04CE-A360-447C2ECDBAE1}"/>
                </a:ext>
              </a:extLst>
            </p:cNvPr>
            <p:cNvSpPr/>
            <p:nvPr/>
          </p:nvSpPr>
          <p:spPr>
            <a:xfrm>
              <a:off x="3461601" y="2676539"/>
              <a:ext cx="13019" cy="16835"/>
            </a:xfrm>
            <a:custGeom>
              <a:avLst/>
              <a:gdLst/>
              <a:ahLst/>
              <a:cxnLst/>
              <a:rect l="l" t="t" r="r" b="b"/>
              <a:pathLst>
                <a:path w="406" h="525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34"/>
                  </a:lnTo>
                  <a:cubicBezTo>
                    <a:pt x="1" y="429"/>
                    <a:pt x="96" y="525"/>
                    <a:pt x="191" y="525"/>
                  </a:cubicBezTo>
                  <a:cubicBezTo>
                    <a:pt x="310" y="525"/>
                    <a:pt x="406" y="429"/>
                    <a:pt x="406" y="334"/>
                  </a:cubicBezTo>
                  <a:lnTo>
                    <a:pt x="406" y="191"/>
                  </a:lnTo>
                  <a:cubicBezTo>
                    <a:pt x="406" y="96"/>
                    <a:pt x="310" y="1"/>
                    <a:pt x="1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5;p58">
              <a:extLst>
                <a:ext uri="{FF2B5EF4-FFF2-40B4-BE49-F238E27FC236}">
                  <a16:creationId xmlns:a16="http://schemas.microsoft.com/office/drawing/2014/main" id="{79E07634-3EA6-13AA-369C-4DA5CD79F25E}"/>
                </a:ext>
              </a:extLst>
            </p:cNvPr>
            <p:cNvSpPr/>
            <p:nvPr/>
          </p:nvSpPr>
          <p:spPr>
            <a:xfrm>
              <a:off x="3444060" y="2694112"/>
              <a:ext cx="16803" cy="13019"/>
            </a:xfrm>
            <a:custGeom>
              <a:avLst/>
              <a:gdLst/>
              <a:ahLst/>
              <a:cxnLst/>
              <a:rect l="l" t="t" r="r" b="b"/>
              <a:pathLst>
                <a:path w="524" h="406" extrusionOk="0">
                  <a:moveTo>
                    <a:pt x="191" y="0"/>
                  </a:moveTo>
                  <a:cubicBezTo>
                    <a:pt x="71" y="0"/>
                    <a:pt x="0" y="96"/>
                    <a:pt x="0" y="191"/>
                  </a:cubicBezTo>
                  <a:cubicBezTo>
                    <a:pt x="0" y="310"/>
                    <a:pt x="71" y="405"/>
                    <a:pt x="191" y="405"/>
                  </a:cubicBezTo>
                  <a:lnTo>
                    <a:pt x="310" y="405"/>
                  </a:lnTo>
                  <a:cubicBezTo>
                    <a:pt x="429" y="405"/>
                    <a:pt x="524" y="310"/>
                    <a:pt x="524" y="191"/>
                  </a:cubicBezTo>
                  <a:cubicBezTo>
                    <a:pt x="524" y="96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6;p58">
              <a:extLst>
                <a:ext uri="{FF2B5EF4-FFF2-40B4-BE49-F238E27FC236}">
                  <a16:creationId xmlns:a16="http://schemas.microsoft.com/office/drawing/2014/main" id="{5EB47A55-76D1-4EC9-F054-0FB4E25D7E1D}"/>
                </a:ext>
              </a:extLst>
            </p:cNvPr>
            <p:cNvSpPr/>
            <p:nvPr/>
          </p:nvSpPr>
          <p:spPr>
            <a:xfrm>
              <a:off x="3461601" y="2707099"/>
              <a:ext cx="13019" cy="17573"/>
            </a:xfrm>
            <a:custGeom>
              <a:avLst/>
              <a:gdLst/>
              <a:ahLst/>
              <a:cxnLst/>
              <a:rect l="l" t="t" r="r" b="b"/>
              <a:pathLst>
                <a:path w="406" h="548" extrusionOk="0">
                  <a:moveTo>
                    <a:pt x="191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7"/>
                  </a:lnTo>
                  <a:cubicBezTo>
                    <a:pt x="1" y="477"/>
                    <a:pt x="96" y="548"/>
                    <a:pt x="191" y="548"/>
                  </a:cubicBezTo>
                  <a:cubicBezTo>
                    <a:pt x="310" y="548"/>
                    <a:pt x="406" y="477"/>
                    <a:pt x="406" y="357"/>
                  </a:cubicBezTo>
                  <a:lnTo>
                    <a:pt x="406" y="215"/>
                  </a:lnTo>
                  <a:cubicBezTo>
                    <a:pt x="406" y="96"/>
                    <a:pt x="310" y="0"/>
                    <a:pt x="19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TextBox 500">
            <a:extLst>
              <a:ext uri="{FF2B5EF4-FFF2-40B4-BE49-F238E27FC236}">
                <a16:creationId xmlns:a16="http://schemas.microsoft.com/office/drawing/2014/main" id="{59E53324-3F67-BE02-8880-7BC5DF956F73}"/>
              </a:ext>
            </a:extLst>
          </p:cNvPr>
          <p:cNvSpPr txBox="1"/>
          <p:nvPr/>
        </p:nvSpPr>
        <p:spPr>
          <a:xfrm>
            <a:off x="1270861" y="2255643"/>
            <a:ext cx="6602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8800" b="1" i="0" u="none" strike="noStrike" kern="0" cap="none" spc="0" normalizeH="0" baseline="0" noProof="0" dirty="0">
                <a:ln>
                  <a:noFill/>
                </a:ln>
                <a:solidFill>
                  <a:srgbClr val="423752"/>
                </a:solidFill>
                <a:effectLst/>
                <a:uLnTx/>
                <a:uFillTx/>
                <a:latin typeface="Papyrus" panose="03070502060502030205" pitchFamily="66" charset="0"/>
                <a:sym typeface="Patrick Hand SC"/>
              </a:rPr>
              <a:t>Thank</a:t>
            </a:r>
            <a:r>
              <a:rPr kumimoji="0" lang="en-US" sz="10000" b="1" i="0" u="none" strike="noStrike" kern="0" cap="none" spc="0" normalizeH="0" baseline="0" noProof="0" dirty="0">
                <a:ln>
                  <a:noFill/>
                </a:ln>
                <a:solidFill>
                  <a:srgbClr val="423752"/>
                </a:solidFill>
                <a:effectLst/>
                <a:uLnTx/>
                <a:uFillTx/>
                <a:latin typeface="Papyrus" panose="03070502060502030205" pitchFamily="66" charset="0"/>
                <a:sym typeface="Patrick Hand SC"/>
              </a:rPr>
              <a:t> you!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AD13C981-90DB-569E-019A-01CC7EDD2301}"/>
              </a:ext>
            </a:extLst>
          </p:cNvPr>
          <p:cNvSpPr txBox="1"/>
          <p:nvPr/>
        </p:nvSpPr>
        <p:spPr>
          <a:xfrm>
            <a:off x="4362773" y="4808605"/>
            <a:ext cx="4657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100" b="0" dirty="0">
                <a:ln>
                  <a:solidFill>
                    <a:srgbClr val="4C79FB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Papyrus" panose="03070502060502030205" pitchFamily="66" charset="0"/>
                <a:ea typeface="Microsoft YaHei UI Light" panose="020B0502040204020203" pitchFamily="34" charset="-122"/>
                <a:cs typeface="Calibri Light" panose="020F0302020204030204" pitchFamily="34" charset="0"/>
                <a:sym typeface="Lato"/>
              </a:rPr>
              <a:t>DNA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Lato Black</vt:lpstr>
      <vt:lpstr>Montserrat Medium</vt:lpstr>
      <vt:lpstr>Papyrus</vt:lpstr>
      <vt:lpstr>Lato</vt:lpstr>
      <vt:lpstr>Roboto Condensed Light</vt:lpstr>
      <vt:lpstr>Arial</vt:lpstr>
      <vt:lpstr>Patrick Hand SC</vt:lpstr>
      <vt:lpstr>About DNA Day by Slidesgo</vt:lpstr>
      <vt:lpstr>DNA</vt:lpstr>
      <vt:lpstr>PowerPoint Presentation</vt:lpstr>
      <vt:lpstr> STAGES   OF  WORK</vt:lpstr>
      <vt:lpstr>OUR IDEA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</dc:title>
  <dc:creator>Todor Pavlov</dc:creator>
  <cp:lastModifiedBy>Todor Pavlov</cp:lastModifiedBy>
  <cp:revision>2</cp:revision>
  <dcterms:modified xsi:type="dcterms:W3CDTF">2023-04-02T21:55:27Z</dcterms:modified>
</cp:coreProperties>
</file>